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8" r:id="rId7"/>
    <p:sldId id="260" r:id="rId8"/>
    <p:sldId id="259" r:id="rId9"/>
    <p:sldId id="267" r:id="rId10"/>
    <p:sldId id="261" r:id="rId11"/>
    <p:sldId id="272" r:id="rId12"/>
    <p:sldId id="262" r:id="rId13"/>
    <p:sldId id="263" r:id="rId14"/>
    <p:sldId id="265" r:id="rId15"/>
    <p:sldId id="266" r:id="rId16"/>
    <p:sldId id="270" r:id="rId17"/>
    <p:sldId id="271" r:id="rId18"/>
    <p:sldId id="268" r:id="rId19"/>
    <p:sldId id="264" r:id="rId20"/>
    <p:sldId id="273" r:id="rId21"/>
    <p:sldId id="274" r:id="rId22"/>
    <p:sldId id="269" r:id="rId23"/>
    <p:sldId id="275"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C6BBF5-CB71-4431-9A70-47C3D243DE2D}" v="190" dt="2019-09-04T20:36:56.537"/>
    <p1510:client id="{2E9D377E-2020-81EA-7DBB-24A250943DC5}" v="18" dt="2019-09-05T19:13:00.151"/>
    <p1510:client id="{B6B25048-3648-48A5-A338-0201315F3489}" v="804" dt="2019-09-05T01:19:58.569"/>
    <p1510:client id="{C2EAA74C-2CAA-3F29-63D7-8F62232F1901}" v="120" dt="2019-09-05T20:11:55.150"/>
    <p1510:client id="{DBFA71EB-29DD-3EA1-B80B-FD3E84E7678C}" v="95" dt="2019-09-05T01:55:14.5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26" autoAdjust="0"/>
    <p:restoredTop sz="94660"/>
  </p:normalViewPr>
  <p:slideViewPr>
    <p:cSldViewPr snapToGrid="0">
      <p:cViewPr varScale="1">
        <p:scale>
          <a:sx n="87" d="100"/>
          <a:sy n="87" d="100"/>
        </p:scale>
        <p:origin x="90" y="5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ena Carper" userId="S::tcarper@dsdmail.net::d5a05c79-cbf8-4c07-a844-4326d7cc24f6" providerId="AD" clId="Web-{DBFA71EB-29DD-3EA1-B80B-FD3E84E7678C}"/>
    <pc:docChg chg="addSld modSld sldOrd">
      <pc:chgData name="Teena Carper" userId="S::tcarper@dsdmail.net::d5a05c79-cbf8-4c07-a844-4326d7cc24f6" providerId="AD" clId="Web-{DBFA71EB-29DD-3EA1-B80B-FD3E84E7678C}" dt="2019-09-05T01:55:14.525" v="92" actId="20577"/>
      <pc:docMkLst>
        <pc:docMk/>
      </pc:docMkLst>
      <pc:sldChg chg="modSp">
        <pc:chgData name="Teena Carper" userId="S::tcarper@dsdmail.net::d5a05c79-cbf8-4c07-a844-4326d7cc24f6" providerId="AD" clId="Web-{DBFA71EB-29DD-3EA1-B80B-FD3E84E7678C}" dt="2019-09-05T01:38:16.163" v="2" actId="20577"/>
        <pc:sldMkLst>
          <pc:docMk/>
          <pc:sldMk cId="3758399377" sldId="259"/>
        </pc:sldMkLst>
        <pc:spChg chg="mod">
          <ac:chgData name="Teena Carper" userId="S::tcarper@dsdmail.net::d5a05c79-cbf8-4c07-a844-4326d7cc24f6" providerId="AD" clId="Web-{DBFA71EB-29DD-3EA1-B80B-FD3E84E7678C}" dt="2019-09-05T01:38:16.163" v="2" actId="20577"/>
          <ac:spMkLst>
            <pc:docMk/>
            <pc:sldMk cId="3758399377" sldId="259"/>
            <ac:spMk id="2" creationId="{17F54F63-44C7-49DB-99A5-A5540783180F}"/>
          </ac:spMkLst>
        </pc:spChg>
      </pc:sldChg>
      <pc:sldChg chg="modSp">
        <pc:chgData name="Teena Carper" userId="S::tcarper@dsdmail.net::d5a05c79-cbf8-4c07-a844-4326d7cc24f6" providerId="AD" clId="Web-{DBFA71EB-29DD-3EA1-B80B-FD3E84E7678C}" dt="2019-09-05T01:38:32.429" v="9" actId="20577"/>
        <pc:sldMkLst>
          <pc:docMk/>
          <pc:sldMk cId="1709625283" sldId="261"/>
        </pc:sldMkLst>
        <pc:spChg chg="mod">
          <ac:chgData name="Teena Carper" userId="S::tcarper@dsdmail.net::d5a05c79-cbf8-4c07-a844-4326d7cc24f6" providerId="AD" clId="Web-{DBFA71EB-29DD-3EA1-B80B-FD3E84E7678C}" dt="2019-09-05T01:38:32.429" v="9" actId="20577"/>
          <ac:spMkLst>
            <pc:docMk/>
            <pc:sldMk cId="1709625283" sldId="261"/>
            <ac:spMk id="2" creationId="{49790FB9-8A95-49EF-8F46-D8C24A6FC781}"/>
          </ac:spMkLst>
        </pc:spChg>
      </pc:sldChg>
      <pc:sldChg chg="modSp">
        <pc:chgData name="Teena Carper" userId="S::tcarper@dsdmail.net::d5a05c79-cbf8-4c07-a844-4326d7cc24f6" providerId="AD" clId="Web-{DBFA71EB-29DD-3EA1-B80B-FD3E84E7678C}" dt="2019-09-05T01:55:13.196" v="90" actId="20577"/>
        <pc:sldMkLst>
          <pc:docMk/>
          <pc:sldMk cId="3966890813" sldId="265"/>
        </pc:sldMkLst>
        <pc:spChg chg="mod">
          <ac:chgData name="Teena Carper" userId="S::tcarper@dsdmail.net::d5a05c79-cbf8-4c07-a844-4326d7cc24f6" providerId="AD" clId="Web-{DBFA71EB-29DD-3EA1-B80B-FD3E84E7678C}" dt="2019-09-05T01:55:13.196" v="90" actId="20577"/>
          <ac:spMkLst>
            <pc:docMk/>
            <pc:sldMk cId="3966890813" sldId="265"/>
            <ac:spMk id="2" creationId="{19E0E721-E0B6-45B8-B45E-A6F5206DF2AD}"/>
          </ac:spMkLst>
        </pc:spChg>
      </pc:sldChg>
      <pc:sldChg chg="addSp modSp new mod ord modClrScheme chgLayout">
        <pc:chgData name="Teena Carper" userId="S::tcarper@dsdmail.net::d5a05c79-cbf8-4c07-a844-4326d7cc24f6" providerId="AD" clId="Web-{DBFA71EB-29DD-3EA1-B80B-FD3E84E7678C}" dt="2019-09-05T01:45:12.773" v="87"/>
        <pc:sldMkLst>
          <pc:docMk/>
          <pc:sldMk cId="1839729853" sldId="272"/>
        </pc:sldMkLst>
        <pc:spChg chg="mod ord">
          <ac:chgData name="Teena Carper" userId="S::tcarper@dsdmail.net::d5a05c79-cbf8-4c07-a844-4326d7cc24f6" providerId="AD" clId="Web-{DBFA71EB-29DD-3EA1-B80B-FD3E84E7678C}" dt="2019-09-05T01:44:47.539" v="84" actId="20577"/>
          <ac:spMkLst>
            <pc:docMk/>
            <pc:sldMk cId="1839729853" sldId="272"/>
            <ac:spMk id="2" creationId="{EFE03C7A-6404-473B-BF46-BCB7DC4234EE}"/>
          </ac:spMkLst>
        </pc:spChg>
        <pc:spChg chg="add mod ord">
          <ac:chgData name="Teena Carper" userId="S::tcarper@dsdmail.net::d5a05c79-cbf8-4c07-a844-4326d7cc24f6" providerId="AD" clId="Web-{DBFA71EB-29DD-3EA1-B80B-FD3E84E7678C}" dt="2019-09-05T01:44:38.648" v="83" actId="1076"/>
          <ac:spMkLst>
            <pc:docMk/>
            <pc:sldMk cId="1839729853" sldId="272"/>
            <ac:spMk id="3" creationId="{5533E81D-FF69-4DDC-9C60-CC2988836EBE}"/>
          </ac:spMkLst>
        </pc:spChg>
      </pc:sldChg>
    </pc:docChg>
  </pc:docChgLst>
  <pc:docChgLst>
    <pc:chgData name="Teena Carper" userId="S::tcarper@dsdmail.net::d5a05c79-cbf8-4c07-a844-4326d7cc24f6" providerId="AD" clId="Web-{C2EAA74C-2CAA-3F29-63D7-8F62232F1901}"/>
    <pc:docChg chg="addSld modSld sldOrd">
      <pc:chgData name="Teena Carper" userId="S::tcarper@dsdmail.net::d5a05c79-cbf8-4c07-a844-4326d7cc24f6" providerId="AD" clId="Web-{C2EAA74C-2CAA-3F29-63D7-8F62232F1901}" dt="2019-09-05T20:11:54.962" v="110" actId="20577"/>
      <pc:docMkLst>
        <pc:docMk/>
      </pc:docMkLst>
      <pc:sldChg chg="modSp">
        <pc:chgData name="Teena Carper" userId="S::tcarper@dsdmail.net::d5a05c79-cbf8-4c07-a844-4326d7cc24f6" providerId="AD" clId="Web-{C2EAA74C-2CAA-3F29-63D7-8F62232F1901}" dt="2019-09-05T20:11:53.462" v="108" actId="20577"/>
        <pc:sldMkLst>
          <pc:docMk/>
          <pc:sldMk cId="1842296010" sldId="256"/>
        </pc:sldMkLst>
        <pc:spChg chg="mod">
          <ac:chgData name="Teena Carper" userId="S::tcarper@dsdmail.net::d5a05c79-cbf8-4c07-a844-4326d7cc24f6" providerId="AD" clId="Web-{C2EAA74C-2CAA-3F29-63D7-8F62232F1901}" dt="2019-09-05T20:11:53.462" v="108" actId="20577"/>
          <ac:spMkLst>
            <pc:docMk/>
            <pc:sldMk cId="1842296010" sldId="256"/>
            <ac:spMk id="2" creationId="{DBBA84E8-E9FC-444F-ADAF-A1C85FC80A29}"/>
          </ac:spMkLst>
        </pc:spChg>
      </pc:sldChg>
      <pc:sldChg chg="addSp modSp">
        <pc:chgData name="Teena Carper" userId="S::tcarper@dsdmail.net::d5a05c79-cbf8-4c07-a844-4326d7cc24f6" providerId="AD" clId="Web-{C2EAA74C-2CAA-3F29-63D7-8F62232F1901}" dt="2019-09-05T20:01:52.708" v="66" actId="1076"/>
        <pc:sldMkLst>
          <pc:docMk/>
          <pc:sldMk cId="1983594388" sldId="264"/>
        </pc:sldMkLst>
        <pc:spChg chg="add mod">
          <ac:chgData name="Teena Carper" userId="S::tcarper@dsdmail.net::d5a05c79-cbf8-4c07-a844-4326d7cc24f6" providerId="AD" clId="Web-{C2EAA74C-2CAA-3F29-63D7-8F62232F1901}" dt="2019-09-05T20:01:52.708" v="66" actId="1076"/>
          <ac:spMkLst>
            <pc:docMk/>
            <pc:sldMk cId="1983594388" sldId="264"/>
            <ac:spMk id="237" creationId="{9A05BC39-0EDE-4A69-A5F3-D0635EA45F9C}"/>
          </ac:spMkLst>
        </pc:spChg>
      </pc:sldChg>
      <pc:sldChg chg="ord">
        <pc:chgData name="Teena Carper" userId="S::tcarper@dsdmail.net::d5a05c79-cbf8-4c07-a844-4326d7cc24f6" providerId="AD" clId="Web-{C2EAA74C-2CAA-3F29-63D7-8F62232F1901}" dt="2019-09-05T20:06:03.538" v="101"/>
        <pc:sldMkLst>
          <pc:docMk/>
          <pc:sldMk cId="1839729853" sldId="272"/>
        </pc:sldMkLst>
      </pc:sldChg>
      <pc:sldChg chg="modSp ord">
        <pc:chgData name="Teena Carper" userId="S::tcarper@dsdmail.net::d5a05c79-cbf8-4c07-a844-4326d7cc24f6" providerId="AD" clId="Web-{C2EAA74C-2CAA-3F29-63D7-8F62232F1901}" dt="2019-09-05T20:06:31.023" v="102"/>
        <pc:sldMkLst>
          <pc:docMk/>
          <pc:sldMk cId="2131217371" sldId="273"/>
        </pc:sldMkLst>
        <pc:spChg chg="mod">
          <ac:chgData name="Teena Carper" userId="S::tcarper@dsdmail.net::d5a05c79-cbf8-4c07-a844-4326d7cc24f6" providerId="AD" clId="Web-{C2EAA74C-2CAA-3F29-63D7-8F62232F1901}" dt="2019-09-05T19:58:54.926" v="12" actId="20577"/>
          <ac:spMkLst>
            <pc:docMk/>
            <pc:sldMk cId="2131217371" sldId="273"/>
            <ac:spMk id="2" creationId="{AEC1AACA-ABED-4A0D-BCBA-013EF0E99F6E}"/>
          </ac:spMkLst>
        </pc:spChg>
        <pc:spChg chg="mod">
          <ac:chgData name="Teena Carper" userId="S::tcarper@dsdmail.net::d5a05c79-cbf8-4c07-a844-4326d7cc24f6" providerId="AD" clId="Web-{C2EAA74C-2CAA-3F29-63D7-8F62232F1901}" dt="2019-09-05T19:59:03.785" v="15" actId="14100"/>
          <ac:spMkLst>
            <pc:docMk/>
            <pc:sldMk cId="2131217371" sldId="273"/>
            <ac:spMk id="3" creationId="{E2DCA2E0-8E4B-4951-8E03-6C555DCDBFE6}"/>
          </ac:spMkLst>
        </pc:spChg>
      </pc:sldChg>
      <pc:sldChg chg="modSp new ord">
        <pc:chgData name="Teena Carper" userId="S::tcarper@dsdmail.net::d5a05c79-cbf8-4c07-a844-4326d7cc24f6" providerId="AD" clId="Web-{C2EAA74C-2CAA-3F29-63D7-8F62232F1901}" dt="2019-09-05T20:06:50.554" v="103"/>
        <pc:sldMkLst>
          <pc:docMk/>
          <pc:sldMk cId="1464579359" sldId="274"/>
        </pc:sldMkLst>
        <pc:spChg chg="mod">
          <ac:chgData name="Teena Carper" userId="S::tcarper@dsdmail.net::d5a05c79-cbf8-4c07-a844-4326d7cc24f6" providerId="AD" clId="Web-{C2EAA74C-2CAA-3F29-63D7-8F62232F1901}" dt="2019-09-05T19:59:54.333" v="47" actId="20577"/>
          <ac:spMkLst>
            <pc:docMk/>
            <pc:sldMk cId="1464579359" sldId="274"/>
            <ac:spMk id="2" creationId="{778AC635-6F31-4C47-940B-D916619A7D5D}"/>
          </ac:spMkLst>
        </pc:spChg>
        <pc:spChg chg="mod">
          <ac:chgData name="Teena Carper" userId="S::tcarper@dsdmail.net::d5a05c79-cbf8-4c07-a844-4326d7cc24f6" providerId="AD" clId="Web-{C2EAA74C-2CAA-3F29-63D7-8F62232F1901}" dt="2019-09-05T20:00:20.630" v="62" actId="20577"/>
          <ac:spMkLst>
            <pc:docMk/>
            <pc:sldMk cId="1464579359" sldId="274"/>
            <ac:spMk id="3" creationId="{E3347EEA-E77E-423A-9D9C-4939B5A4F496}"/>
          </ac:spMkLst>
        </pc:spChg>
      </pc:sldChg>
      <pc:sldChg chg="addSp delSp modSp new mod setBg setClrOvrMap">
        <pc:chgData name="Teena Carper" userId="S::tcarper@dsdmail.net::d5a05c79-cbf8-4c07-a844-4326d7cc24f6" providerId="AD" clId="Web-{C2EAA74C-2CAA-3F29-63D7-8F62232F1901}" dt="2019-09-05T20:03:51.975" v="100"/>
        <pc:sldMkLst>
          <pc:docMk/>
          <pc:sldMk cId="2391828398" sldId="275"/>
        </pc:sldMkLst>
        <pc:spChg chg="mod">
          <ac:chgData name="Teena Carper" userId="S::tcarper@dsdmail.net::d5a05c79-cbf8-4c07-a844-4326d7cc24f6" providerId="AD" clId="Web-{C2EAA74C-2CAA-3F29-63D7-8F62232F1901}" dt="2019-09-05T20:03:51.975" v="100"/>
          <ac:spMkLst>
            <pc:docMk/>
            <pc:sldMk cId="2391828398" sldId="275"/>
            <ac:spMk id="2" creationId="{414B9463-AB2B-413F-A56C-60BA0C1DB5A6}"/>
          </ac:spMkLst>
        </pc:spChg>
        <pc:spChg chg="add del mod">
          <ac:chgData name="Teena Carper" userId="S::tcarper@dsdmail.net::d5a05c79-cbf8-4c07-a844-4326d7cc24f6" providerId="AD" clId="Web-{C2EAA74C-2CAA-3F29-63D7-8F62232F1901}" dt="2019-09-05T20:03:14.787" v="98"/>
          <ac:spMkLst>
            <pc:docMk/>
            <pc:sldMk cId="2391828398" sldId="275"/>
            <ac:spMk id="5" creationId="{34FC3D59-2863-442A-9D69-613532BE4A85}"/>
          </ac:spMkLst>
        </pc:spChg>
        <pc:spChg chg="add">
          <ac:chgData name="Teena Carper" userId="S::tcarper@dsdmail.net::d5a05c79-cbf8-4c07-a844-4326d7cc24f6" providerId="AD" clId="Web-{C2EAA74C-2CAA-3F29-63D7-8F62232F1901}" dt="2019-09-05T20:03:51.975" v="100"/>
          <ac:spMkLst>
            <pc:docMk/>
            <pc:sldMk cId="2391828398" sldId="275"/>
            <ac:spMk id="9" creationId="{F23306E6-5D0B-439F-BB88-7F1CEA89BD63}"/>
          </ac:spMkLst>
        </pc:spChg>
        <pc:spChg chg="add">
          <ac:chgData name="Teena Carper" userId="S::tcarper@dsdmail.net::d5a05c79-cbf8-4c07-a844-4326d7cc24f6" providerId="AD" clId="Web-{C2EAA74C-2CAA-3F29-63D7-8F62232F1901}" dt="2019-09-05T20:03:51.975" v="100"/>
          <ac:spMkLst>
            <pc:docMk/>
            <pc:sldMk cId="2391828398" sldId="275"/>
            <ac:spMk id="15" creationId="{C19E4D56-5E62-4549-BCC4-A82368B2A720}"/>
          </ac:spMkLst>
        </pc:spChg>
        <pc:spChg chg="add">
          <ac:chgData name="Teena Carper" userId="S::tcarper@dsdmail.net::d5a05c79-cbf8-4c07-a844-4326d7cc24f6" providerId="AD" clId="Web-{C2EAA74C-2CAA-3F29-63D7-8F62232F1901}" dt="2019-09-05T20:03:51.975" v="100"/>
          <ac:spMkLst>
            <pc:docMk/>
            <pc:sldMk cId="2391828398" sldId="275"/>
            <ac:spMk id="19" creationId="{57020A0F-03ED-4D33-B5E8-1BE6A6BB96DB}"/>
          </ac:spMkLst>
        </pc:spChg>
        <pc:picChg chg="add del mod">
          <ac:chgData name="Teena Carper" userId="S::tcarper@dsdmail.net::d5a05c79-cbf8-4c07-a844-4326d7cc24f6" providerId="AD" clId="Web-{C2EAA74C-2CAA-3F29-63D7-8F62232F1901}" dt="2019-09-05T20:03:14.787" v="99"/>
          <ac:picMkLst>
            <pc:docMk/>
            <pc:sldMk cId="2391828398" sldId="275"/>
            <ac:picMk id="3" creationId="{8E507159-5E6F-4A7A-A4E6-D0DBBCA20FF6}"/>
          </ac:picMkLst>
        </pc:picChg>
        <pc:picChg chg="add">
          <ac:chgData name="Teena Carper" userId="S::tcarper@dsdmail.net::d5a05c79-cbf8-4c07-a844-4326d7cc24f6" providerId="AD" clId="Web-{C2EAA74C-2CAA-3F29-63D7-8F62232F1901}" dt="2019-09-05T20:03:51.975" v="100"/>
          <ac:picMkLst>
            <pc:docMk/>
            <pc:sldMk cId="2391828398" sldId="275"/>
            <ac:picMk id="7" creationId="{F28373B5-F4E4-4102-9D27-E17631B4C7A8}"/>
          </ac:picMkLst>
        </pc:picChg>
        <pc:picChg chg="add">
          <ac:chgData name="Teena Carper" userId="S::tcarper@dsdmail.net::d5a05c79-cbf8-4c07-a844-4326d7cc24f6" providerId="AD" clId="Web-{C2EAA74C-2CAA-3F29-63D7-8F62232F1901}" dt="2019-09-05T20:03:51.975" v="100"/>
          <ac:picMkLst>
            <pc:docMk/>
            <pc:sldMk cId="2391828398" sldId="275"/>
            <ac:picMk id="13" creationId="{06E4F4B6-B981-4284-BB88-5B702BA3D7FC}"/>
          </ac:picMkLst>
        </pc:picChg>
        <pc:picChg chg="add">
          <ac:chgData name="Teena Carper" userId="S::tcarper@dsdmail.net::d5a05c79-cbf8-4c07-a844-4326d7cc24f6" providerId="AD" clId="Web-{C2EAA74C-2CAA-3F29-63D7-8F62232F1901}" dt="2019-09-05T20:03:51.975" v="100"/>
          <ac:picMkLst>
            <pc:docMk/>
            <pc:sldMk cId="2391828398" sldId="275"/>
            <ac:picMk id="17" creationId="{D0EAAB90-03A1-4076-AE1D-8090ED43D4F9}"/>
          </ac:picMkLst>
        </pc:picChg>
        <pc:cxnChg chg="add">
          <ac:chgData name="Teena Carper" userId="S::tcarper@dsdmail.net::d5a05c79-cbf8-4c07-a844-4326d7cc24f6" providerId="AD" clId="Web-{C2EAA74C-2CAA-3F29-63D7-8F62232F1901}" dt="2019-09-05T20:03:51.975" v="100"/>
          <ac:cxnSpMkLst>
            <pc:docMk/>
            <pc:sldMk cId="2391828398" sldId="275"/>
            <ac:cxnSpMk id="11" creationId="{23D9016E-713D-40ED-A242-4F407E905380}"/>
          </ac:cxnSpMkLst>
        </pc:cxnChg>
      </pc:sldChg>
    </pc:docChg>
  </pc:docChgLst>
  <pc:docChgLst>
    <pc:chgData name="Teena Carper" userId="S::tcarper@dsdmail.net::d5a05c79-cbf8-4c07-a844-4326d7cc24f6" providerId="AD" clId="Web-{2E9D377E-2020-81EA-7DBB-24A250943DC5}"/>
    <pc:docChg chg="addSld modSld">
      <pc:chgData name="Teena Carper" userId="S::tcarper@dsdmail.net::d5a05c79-cbf8-4c07-a844-4326d7cc24f6" providerId="AD" clId="Web-{2E9D377E-2020-81EA-7DBB-24A250943DC5}" dt="2019-09-05T19:13:00.151" v="16"/>
      <pc:docMkLst>
        <pc:docMk/>
      </pc:docMkLst>
      <pc:sldChg chg="modSp">
        <pc:chgData name="Teena Carper" userId="S::tcarper@dsdmail.net::d5a05c79-cbf8-4c07-a844-4326d7cc24f6" providerId="AD" clId="Web-{2E9D377E-2020-81EA-7DBB-24A250943DC5}" dt="2019-09-05T17:53:38.577" v="14" actId="20577"/>
        <pc:sldMkLst>
          <pc:docMk/>
          <pc:sldMk cId="3758399377" sldId="259"/>
        </pc:sldMkLst>
        <pc:graphicFrameChg chg="modGraphic">
          <ac:chgData name="Teena Carper" userId="S::tcarper@dsdmail.net::d5a05c79-cbf8-4c07-a844-4326d7cc24f6" providerId="AD" clId="Web-{2E9D377E-2020-81EA-7DBB-24A250943DC5}" dt="2019-09-05T17:53:38.577" v="14" actId="20577"/>
          <ac:graphicFrameMkLst>
            <pc:docMk/>
            <pc:sldMk cId="3758399377" sldId="259"/>
            <ac:graphicFrameMk id="62" creationId="{7CB8D278-F0F6-4591-AE2D-1D2F1555D512}"/>
          </ac:graphicFrameMkLst>
        </pc:graphicFrameChg>
      </pc:sldChg>
      <pc:sldChg chg="modSp">
        <pc:chgData name="Teena Carper" userId="S::tcarper@dsdmail.net::d5a05c79-cbf8-4c07-a844-4326d7cc24f6" providerId="AD" clId="Web-{2E9D377E-2020-81EA-7DBB-24A250943DC5}" dt="2019-09-05T17:53:06.202" v="4" actId="20577"/>
        <pc:sldMkLst>
          <pc:docMk/>
          <pc:sldMk cId="2736573587" sldId="260"/>
        </pc:sldMkLst>
        <pc:spChg chg="mod">
          <ac:chgData name="Teena Carper" userId="S::tcarper@dsdmail.net::d5a05c79-cbf8-4c07-a844-4326d7cc24f6" providerId="AD" clId="Web-{2E9D377E-2020-81EA-7DBB-24A250943DC5}" dt="2019-09-05T17:53:06.202" v="4" actId="20577"/>
          <ac:spMkLst>
            <pc:docMk/>
            <pc:sldMk cId="2736573587" sldId="260"/>
            <ac:spMk id="2" creationId="{BA5426BE-C214-4D25-8667-354AD9C8F5E5}"/>
          </ac:spMkLst>
        </pc:spChg>
      </pc:sldChg>
      <pc:sldChg chg="addSp modSp new mod modClrScheme chgLayout">
        <pc:chgData name="Teena Carper" userId="S::tcarper@dsdmail.net::d5a05c79-cbf8-4c07-a844-4326d7cc24f6" providerId="AD" clId="Web-{2E9D377E-2020-81EA-7DBB-24A250943DC5}" dt="2019-09-05T19:13:00.151" v="16"/>
        <pc:sldMkLst>
          <pc:docMk/>
          <pc:sldMk cId="2131217371" sldId="273"/>
        </pc:sldMkLst>
        <pc:spChg chg="add mod">
          <ac:chgData name="Teena Carper" userId="S::tcarper@dsdmail.net::d5a05c79-cbf8-4c07-a844-4326d7cc24f6" providerId="AD" clId="Web-{2E9D377E-2020-81EA-7DBB-24A250943DC5}" dt="2019-09-05T19:13:00.151" v="16"/>
          <ac:spMkLst>
            <pc:docMk/>
            <pc:sldMk cId="2131217371" sldId="273"/>
            <ac:spMk id="2" creationId="{AEC1AACA-ABED-4A0D-BCBA-013EF0E99F6E}"/>
          </ac:spMkLst>
        </pc:spChg>
        <pc:spChg chg="add mod">
          <ac:chgData name="Teena Carper" userId="S::tcarper@dsdmail.net::d5a05c79-cbf8-4c07-a844-4326d7cc24f6" providerId="AD" clId="Web-{2E9D377E-2020-81EA-7DBB-24A250943DC5}" dt="2019-09-05T19:13:00.151" v="16"/>
          <ac:spMkLst>
            <pc:docMk/>
            <pc:sldMk cId="2131217371" sldId="273"/>
            <ac:spMk id="3" creationId="{E2DCA2E0-8E4B-4951-8E03-6C555DCDBFE6}"/>
          </ac:spMkLst>
        </pc:s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ata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ata3.xml.rels><?xml version="1.0" encoding="UTF-8" standalone="yes"?>
<Relationships xmlns="http://schemas.openxmlformats.org/package/2006/relationships"><Relationship Id="rId8" Type="http://schemas.openxmlformats.org/officeDocument/2006/relationships/image" Target="../media/image26.sv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diagrams/_rels/data5.xml.rels><?xml version="1.0" encoding="UTF-8" standalone="yes"?>
<Relationships xmlns="http://schemas.openxmlformats.org/package/2006/relationships"><Relationship Id="rId1" Type="http://schemas.openxmlformats.org/officeDocument/2006/relationships/hyperlink" Target="https://quiz.gretchenrubin.com/four-tendencies-quiz/" TargetMode="External"/></Relationships>
</file>

<file path=ppt/diagrams/_rels/data6.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29.png"/><Relationship Id="rId1" Type="http://schemas.openxmlformats.org/officeDocument/2006/relationships/hyperlink" Target="https://gretchenrubin.com/resources/" TargetMode="External"/></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3.xml.rels><?xml version="1.0" encoding="UTF-8" standalone="yes"?>
<Relationships xmlns="http://schemas.openxmlformats.org/package/2006/relationships"><Relationship Id="rId8" Type="http://schemas.openxmlformats.org/officeDocument/2006/relationships/image" Target="../media/image26.sv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diagrams/_rels/drawing5.xml.rels><?xml version="1.0" encoding="UTF-8" standalone="yes"?>
<Relationships xmlns="http://schemas.openxmlformats.org/package/2006/relationships"><Relationship Id="rId1" Type="http://schemas.openxmlformats.org/officeDocument/2006/relationships/hyperlink" Target="https://quiz.gretchenrubin.com/four-tendencies-quiz/" TargetMode="External"/></Relationships>
</file>

<file path=ppt/diagrams/_rels/drawing6.xml.rels><?xml version="1.0" encoding="UTF-8" standalone="yes"?>
<Relationships xmlns="http://schemas.openxmlformats.org/package/2006/relationships"><Relationship Id="rId3" Type="http://schemas.openxmlformats.org/officeDocument/2006/relationships/hyperlink" Target="https://gretchenrubin.com/resources/" TargetMode="External"/><Relationship Id="rId2" Type="http://schemas.openxmlformats.org/officeDocument/2006/relationships/image" Target="../media/image30.svg"/><Relationship Id="rId1" Type="http://schemas.openxmlformats.org/officeDocument/2006/relationships/image" Target="../media/image29.png"/></Relationships>
</file>

<file path=ppt/diagrams/colors1.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FC19A1E6-12C0-4D77-9BA8-0A238F3B375B}" type="doc">
      <dgm:prSet loTypeId="urn:microsoft.com/office/officeart/2018/2/layout/IconCircle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E859B0A0-9B11-4928-AC5F-877307CFB1E4}">
      <dgm:prSet/>
      <dgm:spPr/>
      <dgm:t>
        <a:bodyPr/>
        <a:lstStyle/>
        <a:p>
          <a:pPr>
            <a:lnSpc>
              <a:spcPct val="100000"/>
            </a:lnSpc>
          </a:pPr>
          <a:r>
            <a:rPr lang="en-US" dirty="0"/>
            <a:t>Diploma</a:t>
          </a:r>
        </a:p>
      </dgm:t>
    </dgm:pt>
    <dgm:pt modelId="{FAC969E8-9185-4B12-8DFC-6002DDA4F6EB}" type="parTrans" cxnId="{39F66072-0475-4A99-9658-78170A69FDB9}">
      <dgm:prSet/>
      <dgm:spPr/>
      <dgm:t>
        <a:bodyPr/>
        <a:lstStyle/>
        <a:p>
          <a:endParaRPr lang="en-US"/>
        </a:p>
      </dgm:t>
    </dgm:pt>
    <dgm:pt modelId="{978908B1-183C-4B46-BFAA-4E44E250465F}" type="sibTrans" cxnId="{39F66072-0475-4A99-9658-78170A69FDB9}">
      <dgm:prSet/>
      <dgm:spPr/>
      <dgm:t>
        <a:bodyPr/>
        <a:lstStyle/>
        <a:p>
          <a:pPr>
            <a:lnSpc>
              <a:spcPct val="100000"/>
            </a:lnSpc>
          </a:pPr>
          <a:endParaRPr lang="en-US"/>
        </a:p>
      </dgm:t>
    </dgm:pt>
    <dgm:pt modelId="{412BA449-3D16-407D-811F-8425273DC422}">
      <dgm:prSet/>
      <dgm:spPr/>
      <dgm:t>
        <a:bodyPr/>
        <a:lstStyle/>
        <a:p>
          <a:pPr>
            <a:lnSpc>
              <a:spcPct val="100000"/>
            </a:lnSpc>
          </a:pPr>
          <a:r>
            <a:rPr lang="en-US"/>
            <a:t>Lifelong Learner</a:t>
          </a:r>
        </a:p>
      </dgm:t>
    </dgm:pt>
    <dgm:pt modelId="{7BCE7EE6-2E86-41EB-898D-94FE5367095E}" type="parTrans" cxnId="{41E470D9-AC39-4F69-A664-86114D3B31BD}">
      <dgm:prSet/>
      <dgm:spPr/>
      <dgm:t>
        <a:bodyPr/>
        <a:lstStyle/>
        <a:p>
          <a:endParaRPr lang="en-US"/>
        </a:p>
      </dgm:t>
    </dgm:pt>
    <dgm:pt modelId="{DAFD2C7C-A96C-406B-B43A-9033AE34872B}" type="sibTrans" cxnId="{41E470D9-AC39-4F69-A664-86114D3B31BD}">
      <dgm:prSet/>
      <dgm:spPr/>
      <dgm:t>
        <a:bodyPr/>
        <a:lstStyle/>
        <a:p>
          <a:pPr>
            <a:lnSpc>
              <a:spcPct val="100000"/>
            </a:lnSpc>
          </a:pPr>
          <a:endParaRPr lang="en-US"/>
        </a:p>
      </dgm:t>
    </dgm:pt>
    <dgm:pt modelId="{A6324B9B-3B37-4817-9F83-3ED5A22FF8B3}">
      <dgm:prSet/>
      <dgm:spPr/>
      <dgm:t>
        <a:bodyPr/>
        <a:lstStyle/>
        <a:p>
          <a:pPr>
            <a:lnSpc>
              <a:spcPct val="100000"/>
            </a:lnSpc>
          </a:pPr>
          <a:r>
            <a:rPr lang="en-US"/>
            <a:t>Confidence</a:t>
          </a:r>
        </a:p>
      </dgm:t>
    </dgm:pt>
    <dgm:pt modelId="{9BE841B7-EF0C-4450-BD36-EBDAEF125BA8}" type="parTrans" cxnId="{61AC9ED2-0DC0-451A-B8A9-264C6155E6AC}">
      <dgm:prSet/>
      <dgm:spPr/>
      <dgm:t>
        <a:bodyPr/>
        <a:lstStyle/>
        <a:p>
          <a:endParaRPr lang="en-US"/>
        </a:p>
      </dgm:t>
    </dgm:pt>
    <dgm:pt modelId="{364C706F-D565-48F3-A41C-AD618BC9F54E}" type="sibTrans" cxnId="{61AC9ED2-0DC0-451A-B8A9-264C6155E6AC}">
      <dgm:prSet/>
      <dgm:spPr/>
      <dgm:t>
        <a:bodyPr/>
        <a:lstStyle/>
        <a:p>
          <a:pPr>
            <a:lnSpc>
              <a:spcPct val="100000"/>
            </a:lnSpc>
          </a:pPr>
          <a:endParaRPr lang="en-US"/>
        </a:p>
      </dgm:t>
    </dgm:pt>
    <dgm:pt modelId="{A1C3173A-9E9D-4F29-882A-FB83DC330EC4}">
      <dgm:prSet/>
      <dgm:spPr/>
      <dgm:t>
        <a:bodyPr/>
        <a:lstStyle/>
        <a:p>
          <a:pPr>
            <a:lnSpc>
              <a:spcPct val="100000"/>
            </a:lnSpc>
          </a:pPr>
          <a:r>
            <a:rPr lang="en-US"/>
            <a:t>Fulfillment</a:t>
          </a:r>
        </a:p>
      </dgm:t>
    </dgm:pt>
    <dgm:pt modelId="{2A82D84C-847A-4B30-8C99-03D5A9ED7E85}" type="parTrans" cxnId="{53F4399E-5C05-4AA0-B553-572632C8682B}">
      <dgm:prSet/>
      <dgm:spPr/>
      <dgm:t>
        <a:bodyPr/>
        <a:lstStyle/>
        <a:p>
          <a:endParaRPr lang="en-US"/>
        </a:p>
      </dgm:t>
    </dgm:pt>
    <dgm:pt modelId="{A116F0A4-FE14-4745-97A4-27D6AE1076C8}" type="sibTrans" cxnId="{53F4399E-5C05-4AA0-B553-572632C8682B}">
      <dgm:prSet/>
      <dgm:spPr/>
      <dgm:t>
        <a:bodyPr/>
        <a:lstStyle/>
        <a:p>
          <a:endParaRPr lang="en-US"/>
        </a:p>
      </dgm:t>
    </dgm:pt>
    <dgm:pt modelId="{A97EF177-F113-4924-9DE5-F9203ABD0A21}">
      <dgm:prSet/>
      <dgm:spPr/>
      <dgm:t>
        <a:bodyPr/>
        <a:lstStyle/>
        <a:p>
          <a:pPr>
            <a:lnSpc>
              <a:spcPct val="100000"/>
            </a:lnSpc>
          </a:pPr>
          <a:r>
            <a:rPr lang="en-US"/>
            <a:t>Career Readiness</a:t>
          </a:r>
        </a:p>
      </dgm:t>
    </dgm:pt>
    <dgm:pt modelId="{10D31057-5CC3-40B5-A0B4-A75ED7DAFE80}" type="parTrans" cxnId="{69B43410-69AF-488E-B295-CA26E6CCB662}">
      <dgm:prSet/>
      <dgm:spPr/>
      <dgm:t>
        <a:bodyPr/>
        <a:lstStyle/>
        <a:p>
          <a:endParaRPr lang="en-US"/>
        </a:p>
      </dgm:t>
    </dgm:pt>
    <dgm:pt modelId="{D3C8B557-8084-4DFA-97E8-D24A9DB76928}" type="sibTrans" cxnId="{69B43410-69AF-488E-B295-CA26E6CCB662}">
      <dgm:prSet/>
      <dgm:spPr/>
      <dgm:t>
        <a:bodyPr/>
        <a:lstStyle/>
        <a:p>
          <a:pPr>
            <a:lnSpc>
              <a:spcPct val="100000"/>
            </a:lnSpc>
          </a:pPr>
          <a:endParaRPr lang="en-US"/>
        </a:p>
      </dgm:t>
    </dgm:pt>
    <dgm:pt modelId="{9F6406C0-5043-462A-A309-1039C95D523A}" type="pres">
      <dgm:prSet presAssocID="{FC19A1E6-12C0-4D77-9BA8-0A238F3B375B}" presName="root" presStyleCnt="0">
        <dgm:presLayoutVars>
          <dgm:dir/>
          <dgm:resizeHandles val="exact"/>
        </dgm:presLayoutVars>
      </dgm:prSet>
      <dgm:spPr/>
    </dgm:pt>
    <dgm:pt modelId="{780FF3B5-9E98-4FE6-B856-4B998816AE04}" type="pres">
      <dgm:prSet presAssocID="{FC19A1E6-12C0-4D77-9BA8-0A238F3B375B}" presName="container" presStyleCnt="0">
        <dgm:presLayoutVars>
          <dgm:dir/>
          <dgm:resizeHandles val="exact"/>
        </dgm:presLayoutVars>
      </dgm:prSet>
      <dgm:spPr/>
    </dgm:pt>
    <dgm:pt modelId="{8DB30462-73C1-4F73-863A-23730CB5086D}" type="pres">
      <dgm:prSet presAssocID="{E859B0A0-9B11-4928-AC5F-877307CFB1E4}" presName="compNode" presStyleCnt="0"/>
      <dgm:spPr/>
    </dgm:pt>
    <dgm:pt modelId="{BBB8BCFF-2489-475A-A7B6-BA0E091E5AA3}" type="pres">
      <dgm:prSet presAssocID="{E859B0A0-9B11-4928-AC5F-877307CFB1E4}" presName="iconBgRect" presStyleLbl="bgShp" presStyleIdx="0" presStyleCnt="5"/>
      <dgm:spPr/>
    </dgm:pt>
    <dgm:pt modelId="{FA08C578-932A-4C3B-92C1-D9343EF7A64B}" type="pres">
      <dgm:prSet presAssocID="{E859B0A0-9B11-4928-AC5F-877307CFB1E4}"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raduation Cap"/>
        </a:ext>
      </dgm:extLst>
    </dgm:pt>
    <dgm:pt modelId="{1D2248DF-89C1-428D-BF73-6D7FD9CE090A}" type="pres">
      <dgm:prSet presAssocID="{E859B0A0-9B11-4928-AC5F-877307CFB1E4}" presName="spaceRect" presStyleCnt="0"/>
      <dgm:spPr/>
    </dgm:pt>
    <dgm:pt modelId="{5A199505-490B-4257-979D-38867412F77D}" type="pres">
      <dgm:prSet presAssocID="{E859B0A0-9B11-4928-AC5F-877307CFB1E4}" presName="textRect" presStyleLbl="revTx" presStyleIdx="0" presStyleCnt="5">
        <dgm:presLayoutVars>
          <dgm:chMax val="1"/>
          <dgm:chPref val="1"/>
        </dgm:presLayoutVars>
      </dgm:prSet>
      <dgm:spPr/>
    </dgm:pt>
    <dgm:pt modelId="{EA0720E1-3795-4B86-9601-FBFE004E790C}" type="pres">
      <dgm:prSet presAssocID="{978908B1-183C-4B46-BFAA-4E44E250465F}" presName="sibTrans" presStyleLbl="sibTrans2D1" presStyleIdx="0" presStyleCnt="0"/>
      <dgm:spPr/>
    </dgm:pt>
    <dgm:pt modelId="{E75E3213-77EE-468F-920B-13E53F36B246}" type="pres">
      <dgm:prSet presAssocID="{A97EF177-F113-4924-9DE5-F9203ABD0A21}" presName="compNode" presStyleCnt="0"/>
      <dgm:spPr/>
    </dgm:pt>
    <dgm:pt modelId="{80D55AAB-D57A-4D56-83CC-C48E572DAD05}" type="pres">
      <dgm:prSet presAssocID="{A97EF177-F113-4924-9DE5-F9203ABD0A21}" presName="iconBgRect" presStyleLbl="bgShp" presStyleIdx="1" presStyleCnt="5"/>
      <dgm:spPr/>
    </dgm:pt>
    <dgm:pt modelId="{77F4179A-06F5-4AD2-BDCC-F4C7C7253CA1}" type="pres">
      <dgm:prSet presAssocID="{A97EF177-F113-4924-9DE5-F9203ABD0A21}"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riefcase"/>
        </a:ext>
      </dgm:extLst>
    </dgm:pt>
    <dgm:pt modelId="{A06EC02C-E44F-44EB-A3DA-9106568B11B2}" type="pres">
      <dgm:prSet presAssocID="{A97EF177-F113-4924-9DE5-F9203ABD0A21}" presName="spaceRect" presStyleCnt="0"/>
      <dgm:spPr/>
    </dgm:pt>
    <dgm:pt modelId="{EA507912-0A86-4108-BB3B-AD8CE717D25B}" type="pres">
      <dgm:prSet presAssocID="{A97EF177-F113-4924-9DE5-F9203ABD0A21}" presName="textRect" presStyleLbl="revTx" presStyleIdx="1" presStyleCnt="5">
        <dgm:presLayoutVars>
          <dgm:chMax val="1"/>
          <dgm:chPref val="1"/>
        </dgm:presLayoutVars>
      </dgm:prSet>
      <dgm:spPr/>
    </dgm:pt>
    <dgm:pt modelId="{7B233809-3A20-4F9D-91A0-6625902F5BAE}" type="pres">
      <dgm:prSet presAssocID="{D3C8B557-8084-4DFA-97E8-D24A9DB76928}" presName="sibTrans" presStyleLbl="sibTrans2D1" presStyleIdx="0" presStyleCnt="0"/>
      <dgm:spPr/>
    </dgm:pt>
    <dgm:pt modelId="{D62119AE-4DA7-4ACD-9A7F-F26025A9B2AF}" type="pres">
      <dgm:prSet presAssocID="{412BA449-3D16-407D-811F-8425273DC422}" presName="compNode" presStyleCnt="0"/>
      <dgm:spPr/>
    </dgm:pt>
    <dgm:pt modelId="{C5F63229-59E8-41CC-8DF3-24096BFD9D86}" type="pres">
      <dgm:prSet presAssocID="{412BA449-3D16-407D-811F-8425273DC422}" presName="iconBgRect" presStyleLbl="bgShp" presStyleIdx="2" presStyleCnt="5"/>
      <dgm:spPr/>
    </dgm:pt>
    <dgm:pt modelId="{875ED9C2-105D-4086-982B-6E8126BDF5D2}" type="pres">
      <dgm:prSet presAssocID="{412BA449-3D16-407D-811F-8425273DC422}"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rain in head"/>
        </a:ext>
      </dgm:extLst>
    </dgm:pt>
    <dgm:pt modelId="{79F71259-1190-4996-83BC-F76CA56F1E29}" type="pres">
      <dgm:prSet presAssocID="{412BA449-3D16-407D-811F-8425273DC422}" presName="spaceRect" presStyleCnt="0"/>
      <dgm:spPr/>
    </dgm:pt>
    <dgm:pt modelId="{386CE4A6-3821-4CCD-8A3C-2549BA0454D7}" type="pres">
      <dgm:prSet presAssocID="{412BA449-3D16-407D-811F-8425273DC422}" presName="textRect" presStyleLbl="revTx" presStyleIdx="2" presStyleCnt="5">
        <dgm:presLayoutVars>
          <dgm:chMax val="1"/>
          <dgm:chPref val="1"/>
        </dgm:presLayoutVars>
      </dgm:prSet>
      <dgm:spPr/>
    </dgm:pt>
    <dgm:pt modelId="{8C098C60-4732-42CF-BF3D-B0C90559BD58}" type="pres">
      <dgm:prSet presAssocID="{DAFD2C7C-A96C-406B-B43A-9033AE34872B}" presName="sibTrans" presStyleLbl="sibTrans2D1" presStyleIdx="0" presStyleCnt="0"/>
      <dgm:spPr/>
    </dgm:pt>
    <dgm:pt modelId="{639FC46A-7F33-4A8B-87CB-6C39BB89DBFF}" type="pres">
      <dgm:prSet presAssocID="{A6324B9B-3B37-4817-9F83-3ED5A22FF8B3}" presName="compNode" presStyleCnt="0"/>
      <dgm:spPr/>
    </dgm:pt>
    <dgm:pt modelId="{AA30869F-97F0-423C-8E78-79779B28595F}" type="pres">
      <dgm:prSet presAssocID="{A6324B9B-3B37-4817-9F83-3ED5A22FF8B3}" presName="iconBgRect" presStyleLbl="bgShp" presStyleIdx="3" presStyleCnt="5"/>
      <dgm:spPr/>
    </dgm:pt>
    <dgm:pt modelId="{7D67BE9D-D91D-403D-95E7-F433764895BE}" type="pres">
      <dgm:prSet presAssocID="{A6324B9B-3B37-4817-9F83-3ED5A22FF8B3}"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Podium"/>
        </a:ext>
      </dgm:extLst>
    </dgm:pt>
    <dgm:pt modelId="{927C1A20-34A5-4E06-9AA0-8D32D252B32E}" type="pres">
      <dgm:prSet presAssocID="{A6324B9B-3B37-4817-9F83-3ED5A22FF8B3}" presName="spaceRect" presStyleCnt="0"/>
      <dgm:spPr/>
    </dgm:pt>
    <dgm:pt modelId="{30C20733-2A8C-4F1C-A045-3B7632B07A6B}" type="pres">
      <dgm:prSet presAssocID="{A6324B9B-3B37-4817-9F83-3ED5A22FF8B3}" presName="textRect" presStyleLbl="revTx" presStyleIdx="3" presStyleCnt="5">
        <dgm:presLayoutVars>
          <dgm:chMax val="1"/>
          <dgm:chPref val="1"/>
        </dgm:presLayoutVars>
      </dgm:prSet>
      <dgm:spPr/>
    </dgm:pt>
    <dgm:pt modelId="{C7C87F41-63E7-443E-886B-08AB60014F08}" type="pres">
      <dgm:prSet presAssocID="{364C706F-D565-48F3-A41C-AD618BC9F54E}" presName="sibTrans" presStyleLbl="sibTrans2D1" presStyleIdx="0" presStyleCnt="0"/>
      <dgm:spPr/>
    </dgm:pt>
    <dgm:pt modelId="{1477528C-BE42-4020-B159-B5279BA44A97}" type="pres">
      <dgm:prSet presAssocID="{A1C3173A-9E9D-4F29-882A-FB83DC330EC4}" presName="compNode" presStyleCnt="0"/>
      <dgm:spPr/>
    </dgm:pt>
    <dgm:pt modelId="{E9FC9A37-E0FB-4291-97FC-DD4229B4D68F}" type="pres">
      <dgm:prSet presAssocID="{A1C3173A-9E9D-4F29-882A-FB83DC330EC4}" presName="iconBgRect" presStyleLbl="bgShp" presStyleIdx="4" presStyleCnt="5"/>
      <dgm:spPr/>
    </dgm:pt>
    <dgm:pt modelId="{16B8A432-88B7-4E5E-96F9-E01B13916A3E}" type="pres">
      <dgm:prSet presAssocID="{A1C3173A-9E9D-4F29-882A-FB83DC330EC4}" presName="iconRect" presStyleLbl="node1" presStyleIdx="4" presStyleCnt="5"/>
      <dgm:spPr>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a:ln>
          <a:noFill/>
        </a:ln>
      </dgm:spPr>
      <dgm:extLst>
        <a:ext uri="{E40237B7-FDA0-4F09-8148-C483321AD2D9}">
          <dgm14:cNvPr xmlns:dgm14="http://schemas.microsoft.com/office/drawing/2010/diagram" id="0" name="" descr="Smiling face with no fill"/>
        </a:ext>
      </dgm:extLst>
    </dgm:pt>
    <dgm:pt modelId="{5A1C4128-F336-444E-9159-A91705C59A7B}" type="pres">
      <dgm:prSet presAssocID="{A1C3173A-9E9D-4F29-882A-FB83DC330EC4}" presName="spaceRect" presStyleCnt="0"/>
      <dgm:spPr/>
    </dgm:pt>
    <dgm:pt modelId="{8742B5D4-4687-4F0C-BC44-6173A4799135}" type="pres">
      <dgm:prSet presAssocID="{A1C3173A-9E9D-4F29-882A-FB83DC330EC4}" presName="textRect" presStyleLbl="revTx" presStyleIdx="4" presStyleCnt="5">
        <dgm:presLayoutVars>
          <dgm:chMax val="1"/>
          <dgm:chPref val="1"/>
        </dgm:presLayoutVars>
      </dgm:prSet>
      <dgm:spPr/>
    </dgm:pt>
  </dgm:ptLst>
  <dgm:cxnLst>
    <dgm:cxn modelId="{5F1E630E-2111-4C80-A5AB-9FBCC62F2AC1}" type="presOf" srcId="{DAFD2C7C-A96C-406B-B43A-9033AE34872B}" destId="{8C098C60-4732-42CF-BF3D-B0C90559BD58}" srcOrd="0" destOrd="0" presId="urn:microsoft.com/office/officeart/2018/2/layout/IconCircleList"/>
    <dgm:cxn modelId="{69B43410-69AF-488E-B295-CA26E6CCB662}" srcId="{FC19A1E6-12C0-4D77-9BA8-0A238F3B375B}" destId="{A97EF177-F113-4924-9DE5-F9203ABD0A21}" srcOrd="1" destOrd="0" parTransId="{10D31057-5CC3-40B5-A0B4-A75ED7DAFE80}" sibTransId="{D3C8B557-8084-4DFA-97E8-D24A9DB76928}"/>
    <dgm:cxn modelId="{AA2C0C34-871C-4CD8-B9F0-7C949D7D8E71}" type="presOf" srcId="{364C706F-D565-48F3-A41C-AD618BC9F54E}" destId="{C7C87F41-63E7-443E-886B-08AB60014F08}" srcOrd="0" destOrd="0" presId="urn:microsoft.com/office/officeart/2018/2/layout/IconCircleList"/>
    <dgm:cxn modelId="{9D4A293E-C28B-4E93-B36D-DFCA73E6CD0F}" type="presOf" srcId="{FC19A1E6-12C0-4D77-9BA8-0A238F3B375B}" destId="{9F6406C0-5043-462A-A309-1039C95D523A}" srcOrd="0" destOrd="0" presId="urn:microsoft.com/office/officeart/2018/2/layout/IconCircleList"/>
    <dgm:cxn modelId="{39F66072-0475-4A99-9658-78170A69FDB9}" srcId="{FC19A1E6-12C0-4D77-9BA8-0A238F3B375B}" destId="{E859B0A0-9B11-4928-AC5F-877307CFB1E4}" srcOrd="0" destOrd="0" parTransId="{FAC969E8-9185-4B12-8DFC-6002DDA4F6EB}" sibTransId="{978908B1-183C-4B46-BFAA-4E44E250465F}"/>
    <dgm:cxn modelId="{141D985A-8CEA-4209-BA0B-9447DB2E63F2}" type="presOf" srcId="{E859B0A0-9B11-4928-AC5F-877307CFB1E4}" destId="{5A199505-490B-4257-979D-38867412F77D}" srcOrd="0" destOrd="0" presId="urn:microsoft.com/office/officeart/2018/2/layout/IconCircleList"/>
    <dgm:cxn modelId="{99FF4A98-FCC7-4C53-B531-FF458EF93926}" type="presOf" srcId="{412BA449-3D16-407D-811F-8425273DC422}" destId="{386CE4A6-3821-4CCD-8A3C-2549BA0454D7}" srcOrd="0" destOrd="0" presId="urn:microsoft.com/office/officeart/2018/2/layout/IconCircleList"/>
    <dgm:cxn modelId="{9BF6809D-E645-4081-8AA7-1DE37E961E58}" type="presOf" srcId="{A97EF177-F113-4924-9DE5-F9203ABD0A21}" destId="{EA507912-0A86-4108-BB3B-AD8CE717D25B}" srcOrd="0" destOrd="0" presId="urn:microsoft.com/office/officeart/2018/2/layout/IconCircleList"/>
    <dgm:cxn modelId="{53F4399E-5C05-4AA0-B553-572632C8682B}" srcId="{FC19A1E6-12C0-4D77-9BA8-0A238F3B375B}" destId="{A1C3173A-9E9D-4F29-882A-FB83DC330EC4}" srcOrd="4" destOrd="0" parTransId="{2A82D84C-847A-4B30-8C99-03D5A9ED7E85}" sibTransId="{A116F0A4-FE14-4745-97A4-27D6AE1076C8}"/>
    <dgm:cxn modelId="{142739BF-A743-4D24-A9EC-D2BF329682D3}" type="presOf" srcId="{D3C8B557-8084-4DFA-97E8-D24A9DB76928}" destId="{7B233809-3A20-4F9D-91A0-6625902F5BAE}" srcOrd="0" destOrd="0" presId="urn:microsoft.com/office/officeart/2018/2/layout/IconCircleList"/>
    <dgm:cxn modelId="{61AC9ED2-0DC0-451A-B8A9-264C6155E6AC}" srcId="{FC19A1E6-12C0-4D77-9BA8-0A238F3B375B}" destId="{A6324B9B-3B37-4817-9F83-3ED5A22FF8B3}" srcOrd="3" destOrd="0" parTransId="{9BE841B7-EF0C-4450-BD36-EBDAEF125BA8}" sibTransId="{364C706F-D565-48F3-A41C-AD618BC9F54E}"/>
    <dgm:cxn modelId="{41E470D9-AC39-4F69-A664-86114D3B31BD}" srcId="{FC19A1E6-12C0-4D77-9BA8-0A238F3B375B}" destId="{412BA449-3D16-407D-811F-8425273DC422}" srcOrd="2" destOrd="0" parTransId="{7BCE7EE6-2E86-41EB-898D-94FE5367095E}" sibTransId="{DAFD2C7C-A96C-406B-B43A-9033AE34872B}"/>
    <dgm:cxn modelId="{550CC8DC-5286-47D7-B62E-A40D4754B8F6}" type="presOf" srcId="{A6324B9B-3B37-4817-9F83-3ED5A22FF8B3}" destId="{30C20733-2A8C-4F1C-A045-3B7632B07A6B}" srcOrd="0" destOrd="0" presId="urn:microsoft.com/office/officeart/2018/2/layout/IconCircleList"/>
    <dgm:cxn modelId="{57E76BEA-D168-41F7-90E6-FF0E8EC8B3C3}" type="presOf" srcId="{978908B1-183C-4B46-BFAA-4E44E250465F}" destId="{EA0720E1-3795-4B86-9601-FBFE004E790C}" srcOrd="0" destOrd="0" presId="urn:microsoft.com/office/officeart/2018/2/layout/IconCircleList"/>
    <dgm:cxn modelId="{DCA123FC-728C-4FD4-92B8-6A56A21704E3}" type="presOf" srcId="{A1C3173A-9E9D-4F29-882A-FB83DC330EC4}" destId="{8742B5D4-4687-4F0C-BC44-6173A4799135}" srcOrd="0" destOrd="0" presId="urn:microsoft.com/office/officeart/2018/2/layout/IconCircleList"/>
    <dgm:cxn modelId="{9A403B0A-847A-4DFB-BC0C-905CB628BD3A}" type="presParOf" srcId="{9F6406C0-5043-462A-A309-1039C95D523A}" destId="{780FF3B5-9E98-4FE6-B856-4B998816AE04}" srcOrd="0" destOrd="0" presId="urn:microsoft.com/office/officeart/2018/2/layout/IconCircleList"/>
    <dgm:cxn modelId="{9A880681-F3F6-45D4-9B14-4FF4D55E4F3D}" type="presParOf" srcId="{780FF3B5-9E98-4FE6-B856-4B998816AE04}" destId="{8DB30462-73C1-4F73-863A-23730CB5086D}" srcOrd="0" destOrd="0" presId="urn:microsoft.com/office/officeart/2018/2/layout/IconCircleList"/>
    <dgm:cxn modelId="{B4768CBC-E296-4767-87A5-B19BFA4E521A}" type="presParOf" srcId="{8DB30462-73C1-4F73-863A-23730CB5086D}" destId="{BBB8BCFF-2489-475A-A7B6-BA0E091E5AA3}" srcOrd="0" destOrd="0" presId="urn:microsoft.com/office/officeart/2018/2/layout/IconCircleList"/>
    <dgm:cxn modelId="{217C3B0E-4BB3-4A14-A39F-9E12C5EB245E}" type="presParOf" srcId="{8DB30462-73C1-4F73-863A-23730CB5086D}" destId="{FA08C578-932A-4C3B-92C1-D9343EF7A64B}" srcOrd="1" destOrd="0" presId="urn:microsoft.com/office/officeart/2018/2/layout/IconCircleList"/>
    <dgm:cxn modelId="{4E9C4336-8877-4F45-A544-31B1A1DD32B0}" type="presParOf" srcId="{8DB30462-73C1-4F73-863A-23730CB5086D}" destId="{1D2248DF-89C1-428D-BF73-6D7FD9CE090A}" srcOrd="2" destOrd="0" presId="urn:microsoft.com/office/officeart/2018/2/layout/IconCircleList"/>
    <dgm:cxn modelId="{E3D963BE-10BC-4C45-ACBC-62E37F8B5E33}" type="presParOf" srcId="{8DB30462-73C1-4F73-863A-23730CB5086D}" destId="{5A199505-490B-4257-979D-38867412F77D}" srcOrd="3" destOrd="0" presId="urn:microsoft.com/office/officeart/2018/2/layout/IconCircleList"/>
    <dgm:cxn modelId="{EDFDC3C7-2AAC-45A1-9BA8-901E1710C124}" type="presParOf" srcId="{780FF3B5-9E98-4FE6-B856-4B998816AE04}" destId="{EA0720E1-3795-4B86-9601-FBFE004E790C}" srcOrd="1" destOrd="0" presId="urn:microsoft.com/office/officeart/2018/2/layout/IconCircleList"/>
    <dgm:cxn modelId="{1650ADE8-F6F8-42CF-B2B2-D405BE940CAC}" type="presParOf" srcId="{780FF3B5-9E98-4FE6-B856-4B998816AE04}" destId="{E75E3213-77EE-468F-920B-13E53F36B246}" srcOrd="2" destOrd="0" presId="urn:microsoft.com/office/officeart/2018/2/layout/IconCircleList"/>
    <dgm:cxn modelId="{BE01D97B-B1B7-48A3-874D-012025DE0083}" type="presParOf" srcId="{E75E3213-77EE-468F-920B-13E53F36B246}" destId="{80D55AAB-D57A-4D56-83CC-C48E572DAD05}" srcOrd="0" destOrd="0" presId="urn:microsoft.com/office/officeart/2018/2/layout/IconCircleList"/>
    <dgm:cxn modelId="{0752FE4B-A075-4FB5-AA2D-8B90994362EE}" type="presParOf" srcId="{E75E3213-77EE-468F-920B-13E53F36B246}" destId="{77F4179A-06F5-4AD2-BDCC-F4C7C7253CA1}" srcOrd="1" destOrd="0" presId="urn:microsoft.com/office/officeart/2018/2/layout/IconCircleList"/>
    <dgm:cxn modelId="{AA8465EA-79E6-423A-8EEB-053ACD3E1B1E}" type="presParOf" srcId="{E75E3213-77EE-468F-920B-13E53F36B246}" destId="{A06EC02C-E44F-44EB-A3DA-9106568B11B2}" srcOrd="2" destOrd="0" presId="urn:microsoft.com/office/officeart/2018/2/layout/IconCircleList"/>
    <dgm:cxn modelId="{AF038819-E9CF-4395-BA95-311C192D7C7C}" type="presParOf" srcId="{E75E3213-77EE-468F-920B-13E53F36B246}" destId="{EA507912-0A86-4108-BB3B-AD8CE717D25B}" srcOrd="3" destOrd="0" presId="urn:microsoft.com/office/officeart/2018/2/layout/IconCircleList"/>
    <dgm:cxn modelId="{8DACA7B9-900F-466A-B9C0-DB0331357905}" type="presParOf" srcId="{780FF3B5-9E98-4FE6-B856-4B998816AE04}" destId="{7B233809-3A20-4F9D-91A0-6625902F5BAE}" srcOrd="3" destOrd="0" presId="urn:microsoft.com/office/officeart/2018/2/layout/IconCircleList"/>
    <dgm:cxn modelId="{825C84B1-FED2-4097-ACA8-E27227BE56EB}" type="presParOf" srcId="{780FF3B5-9E98-4FE6-B856-4B998816AE04}" destId="{D62119AE-4DA7-4ACD-9A7F-F26025A9B2AF}" srcOrd="4" destOrd="0" presId="urn:microsoft.com/office/officeart/2018/2/layout/IconCircleList"/>
    <dgm:cxn modelId="{15F450D6-F3FB-45FB-936A-6390E32874F9}" type="presParOf" srcId="{D62119AE-4DA7-4ACD-9A7F-F26025A9B2AF}" destId="{C5F63229-59E8-41CC-8DF3-24096BFD9D86}" srcOrd="0" destOrd="0" presId="urn:microsoft.com/office/officeart/2018/2/layout/IconCircleList"/>
    <dgm:cxn modelId="{DEC7EE8D-F05C-4408-AC4B-028FDA392EF3}" type="presParOf" srcId="{D62119AE-4DA7-4ACD-9A7F-F26025A9B2AF}" destId="{875ED9C2-105D-4086-982B-6E8126BDF5D2}" srcOrd="1" destOrd="0" presId="urn:microsoft.com/office/officeart/2018/2/layout/IconCircleList"/>
    <dgm:cxn modelId="{6136A45B-54D8-48DC-B0F9-8E7FCF3F993E}" type="presParOf" srcId="{D62119AE-4DA7-4ACD-9A7F-F26025A9B2AF}" destId="{79F71259-1190-4996-83BC-F76CA56F1E29}" srcOrd="2" destOrd="0" presId="urn:microsoft.com/office/officeart/2018/2/layout/IconCircleList"/>
    <dgm:cxn modelId="{B52B4E52-1497-44FB-B6EE-B2570C639B14}" type="presParOf" srcId="{D62119AE-4DA7-4ACD-9A7F-F26025A9B2AF}" destId="{386CE4A6-3821-4CCD-8A3C-2549BA0454D7}" srcOrd="3" destOrd="0" presId="urn:microsoft.com/office/officeart/2018/2/layout/IconCircleList"/>
    <dgm:cxn modelId="{5EFC0230-D35B-4BCF-91CF-CB9DA9910386}" type="presParOf" srcId="{780FF3B5-9E98-4FE6-B856-4B998816AE04}" destId="{8C098C60-4732-42CF-BF3D-B0C90559BD58}" srcOrd="5" destOrd="0" presId="urn:microsoft.com/office/officeart/2018/2/layout/IconCircleList"/>
    <dgm:cxn modelId="{58225361-9F55-4C73-A5A5-9D4DF8697C6C}" type="presParOf" srcId="{780FF3B5-9E98-4FE6-B856-4B998816AE04}" destId="{639FC46A-7F33-4A8B-87CB-6C39BB89DBFF}" srcOrd="6" destOrd="0" presId="urn:microsoft.com/office/officeart/2018/2/layout/IconCircleList"/>
    <dgm:cxn modelId="{1EF0BF27-610B-4195-B980-1AC9AF83BEC7}" type="presParOf" srcId="{639FC46A-7F33-4A8B-87CB-6C39BB89DBFF}" destId="{AA30869F-97F0-423C-8E78-79779B28595F}" srcOrd="0" destOrd="0" presId="urn:microsoft.com/office/officeart/2018/2/layout/IconCircleList"/>
    <dgm:cxn modelId="{E996838E-9459-4FF5-9CFF-92B65F9CB24F}" type="presParOf" srcId="{639FC46A-7F33-4A8B-87CB-6C39BB89DBFF}" destId="{7D67BE9D-D91D-403D-95E7-F433764895BE}" srcOrd="1" destOrd="0" presId="urn:microsoft.com/office/officeart/2018/2/layout/IconCircleList"/>
    <dgm:cxn modelId="{642D59A3-D3E2-4429-8C59-2B311640AB5D}" type="presParOf" srcId="{639FC46A-7F33-4A8B-87CB-6C39BB89DBFF}" destId="{927C1A20-34A5-4E06-9AA0-8D32D252B32E}" srcOrd="2" destOrd="0" presId="urn:microsoft.com/office/officeart/2018/2/layout/IconCircleList"/>
    <dgm:cxn modelId="{1B1C7A55-C705-4EE0-BAA8-6C4271C48C05}" type="presParOf" srcId="{639FC46A-7F33-4A8B-87CB-6C39BB89DBFF}" destId="{30C20733-2A8C-4F1C-A045-3B7632B07A6B}" srcOrd="3" destOrd="0" presId="urn:microsoft.com/office/officeart/2018/2/layout/IconCircleList"/>
    <dgm:cxn modelId="{917AC44B-48F9-4B9A-95F0-5267533BF107}" type="presParOf" srcId="{780FF3B5-9E98-4FE6-B856-4B998816AE04}" destId="{C7C87F41-63E7-443E-886B-08AB60014F08}" srcOrd="7" destOrd="0" presId="urn:microsoft.com/office/officeart/2018/2/layout/IconCircleList"/>
    <dgm:cxn modelId="{74C1C61B-4EB6-40C9-A594-42D284646A67}" type="presParOf" srcId="{780FF3B5-9E98-4FE6-B856-4B998816AE04}" destId="{1477528C-BE42-4020-B159-B5279BA44A97}" srcOrd="8" destOrd="0" presId="urn:microsoft.com/office/officeart/2018/2/layout/IconCircleList"/>
    <dgm:cxn modelId="{C05B665D-595E-470F-AAA2-67D665EB037E}" type="presParOf" srcId="{1477528C-BE42-4020-B159-B5279BA44A97}" destId="{E9FC9A37-E0FB-4291-97FC-DD4229B4D68F}" srcOrd="0" destOrd="0" presId="urn:microsoft.com/office/officeart/2018/2/layout/IconCircleList"/>
    <dgm:cxn modelId="{8897A988-CDEE-44C0-8821-F2288F2B8EAF}" type="presParOf" srcId="{1477528C-BE42-4020-B159-B5279BA44A97}" destId="{16B8A432-88B7-4E5E-96F9-E01B13916A3E}" srcOrd="1" destOrd="0" presId="urn:microsoft.com/office/officeart/2018/2/layout/IconCircleList"/>
    <dgm:cxn modelId="{430AEC89-5155-4709-830C-D99CE6092005}" type="presParOf" srcId="{1477528C-BE42-4020-B159-B5279BA44A97}" destId="{5A1C4128-F336-444E-9159-A91705C59A7B}" srcOrd="2" destOrd="0" presId="urn:microsoft.com/office/officeart/2018/2/layout/IconCircleList"/>
    <dgm:cxn modelId="{FCC4A1F0-0CD9-4C38-9CAE-488B651D6460}" type="presParOf" srcId="{1477528C-BE42-4020-B159-B5279BA44A97}" destId="{8742B5D4-4687-4F0C-BC44-6173A4799135}"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21960C1-663E-4510-A387-EE299FBBF914}"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790EC5AA-0AF7-4242-BA78-35756E1CFC3A}">
      <dgm:prSet/>
      <dgm:spPr/>
      <dgm:t>
        <a:bodyPr/>
        <a:lstStyle/>
        <a:p>
          <a:pPr rtl="0"/>
          <a:r>
            <a:rPr lang="en-US" dirty="0"/>
            <a:t>Focuses on four sources of resiliency.</a:t>
          </a:r>
          <a:r>
            <a:rPr lang="en-US" dirty="0">
              <a:latin typeface="Century Gothic" panose="020B0502020202020204"/>
            </a:rPr>
            <a:t> </a:t>
          </a:r>
          <a:r>
            <a:rPr lang="en-US" dirty="0"/>
            <a:t> The book contains 27 resilience-building tools to help in your own life or organization.</a:t>
          </a:r>
        </a:p>
      </dgm:t>
    </dgm:pt>
    <dgm:pt modelId="{F4D644CE-55F3-4DEC-9AB3-55A78CD1EA95}" type="parTrans" cxnId="{04C1DDD3-6BE8-44A4-BC8A-9A479BA1E611}">
      <dgm:prSet/>
      <dgm:spPr/>
      <dgm:t>
        <a:bodyPr/>
        <a:lstStyle/>
        <a:p>
          <a:endParaRPr lang="en-US"/>
        </a:p>
      </dgm:t>
    </dgm:pt>
    <dgm:pt modelId="{7098BA5A-1F8E-46FD-9099-9A8AB433F2E4}" type="sibTrans" cxnId="{04C1DDD3-6BE8-44A4-BC8A-9A479BA1E611}">
      <dgm:prSet/>
      <dgm:spPr/>
      <dgm:t>
        <a:bodyPr/>
        <a:lstStyle/>
        <a:p>
          <a:endParaRPr lang="en-US"/>
        </a:p>
      </dgm:t>
    </dgm:pt>
    <dgm:pt modelId="{FE870E76-AD4E-4A08-95C2-649D57CFAFA2}">
      <dgm:prSet/>
      <dgm:spPr/>
      <dgm:t>
        <a:bodyPr/>
        <a:lstStyle/>
        <a:p>
          <a:pPr rtl="0"/>
          <a:r>
            <a:rPr lang="en-US" dirty="0"/>
            <a:t>Questions </a:t>
          </a:r>
          <a:r>
            <a:rPr lang="en-US" dirty="0">
              <a:latin typeface="Century Gothic" panose="020B0502020202020204"/>
            </a:rPr>
            <a:t>are in</a:t>
          </a:r>
          <a:r>
            <a:rPr lang="en-US" dirty="0"/>
            <a:t> the book ready for the students to answer and submit which is great for elective credit.</a:t>
          </a:r>
        </a:p>
      </dgm:t>
    </dgm:pt>
    <dgm:pt modelId="{853256E3-3C9F-4B41-84A9-BBF377C1CBB2}" type="parTrans" cxnId="{0C84F47A-7BA0-440B-B40E-09942FBDE6B9}">
      <dgm:prSet/>
      <dgm:spPr/>
      <dgm:t>
        <a:bodyPr/>
        <a:lstStyle/>
        <a:p>
          <a:endParaRPr lang="en-US"/>
        </a:p>
      </dgm:t>
    </dgm:pt>
    <dgm:pt modelId="{F7248EAE-6395-4D62-AAC2-F4E15E15A649}" type="sibTrans" cxnId="{0C84F47A-7BA0-440B-B40E-09942FBDE6B9}">
      <dgm:prSet/>
      <dgm:spPr/>
      <dgm:t>
        <a:bodyPr/>
        <a:lstStyle/>
        <a:p>
          <a:endParaRPr lang="en-US"/>
        </a:p>
      </dgm:t>
    </dgm:pt>
    <dgm:pt modelId="{810F573E-8EBC-4504-96C9-B4C6A8FA35A4}">
      <dgm:prSet/>
      <dgm:spPr/>
      <dgm:t>
        <a:bodyPr/>
        <a:lstStyle/>
        <a:p>
          <a:pPr rtl="0"/>
          <a:r>
            <a:rPr lang="en-US" dirty="0"/>
            <a:t>I require students who are seeking Language Arts 12 credit to write </a:t>
          </a:r>
          <a:r>
            <a:rPr lang="en-US" dirty="0">
              <a:latin typeface="Century Gothic" panose="020B0502020202020204"/>
            </a:rPr>
            <a:t>a reflective </a:t>
          </a:r>
          <a:r>
            <a:rPr lang="en-US" dirty="0"/>
            <a:t>essay.</a:t>
          </a:r>
          <a:r>
            <a:rPr lang="en-US" dirty="0">
              <a:latin typeface="Century Gothic" panose="020B0502020202020204"/>
            </a:rPr>
            <a:t>  </a:t>
          </a:r>
          <a:endParaRPr lang="en-US" dirty="0"/>
        </a:p>
      </dgm:t>
    </dgm:pt>
    <dgm:pt modelId="{6587A21D-3DC9-475D-AD90-8177E99E194E}" type="parTrans" cxnId="{3A253A93-AAB5-4671-8DAA-B0996F6BF5AF}">
      <dgm:prSet/>
      <dgm:spPr/>
      <dgm:t>
        <a:bodyPr/>
        <a:lstStyle/>
        <a:p>
          <a:endParaRPr lang="en-US"/>
        </a:p>
      </dgm:t>
    </dgm:pt>
    <dgm:pt modelId="{C0CDF389-9D50-4A58-9C0E-B9539F112E32}" type="sibTrans" cxnId="{3A253A93-AAB5-4671-8DAA-B0996F6BF5AF}">
      <dgm:prSet/>
      <dgm:spPr/>
      <dgm:t>
        <a:bodyPr/>
        <a:lstStyle/>
        <a:p>
          <a:endParaRPr lang="en-US"/>
        </a:p>
      </dgm:t>
    </dgm:pt>
    <dgm:pt modelId="{4C681429-C3AB-4A14-A6CB-7F27C997F646}" type="pres">
      <dgm:prSet presAssocID="{921960C1-663E-4510-A387-EE299FBBF914}" presName="root" presStyleCnt="0">
        <dgm:presLayoutVars>
          <dgm:dir/>
          <dgm:resizeHandles val="exact"/>
        </dgm:presLayoutVars>
      </dgm:prSet>
      <dgm:spPr/>
    </dgm:pt>
    <dgm:pt modelId="{46D388DB-8676-4798-B96E-8B9E1676514E}" type="pres">
      <dgm:prSet presAssocID="{790EC5AA-0AF7-4242-BA78-35756E1CFC3A}" presName="compNode" presStyleCnt="0"/>
      <dgm:spPr/>
    </dgm:pt>
    <dgm:pt modelId="{5467A5D3-8932-4783-8E5C-1A8404F37E2C}" type="pres">
      <dgm:prSet presAssocID="{790EC5AA-0AF7-4242-BA78-35756E1CFC3A}" presName="bgRect" presStyleLbl="bgShp" presStyleIdx="0" presStyleCnt="3"/>
      <dgm:spPr/>
    </dgm:pt>
    <dgm:pt modelId="{82CB4FD3-8515-4A82-BA5A-702B9D293FCB}" type="pres">
      <dgm:prSet presAssocID="{790EC5AA-0AF7-4242-BA78-35756E1CFC3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oks"/>
        </a:ext>
      </dgm:extLst>
    </dgm:pt>
    <dgm:pt modelId="{5FEDE6F1-69C9-4250-AEBA-4A3175BAEB8C}" type="pres">
      <dgm:prSet presAssocID="{790EC5AA-0AF7-4242-BA78-35756E1CFC3A}" presName="spaceRect" presStyleCnt="0"/>
      <dgm:spPr/>
    </dgm:pt>
    <dgm:pt modelId="{BCA6A6E5-82DC-4FAE-B1E2-12C353F67FD0}" type="pres">
      <dgm:prSet presAssocID="{790EC5AA-0AF7-4242-BA78-35756E1CFC3A}" presName="parTx" presStyleLbl="revTx" presStyleIdx="0" presStyleCnt="3">
        <dgm:presLayoutVars>
          <dgm:chMax val="0"/>
          <dgm:chPref val="0"/>
        </dgm:presLayoutVars>
      </dgm:prSet>
      <dgm:spPr/>
    </dgm:pt>
    <dgm:pt modelId="{9FF5F17E-B289-48CB-AD29-779AD9C3E25B}" type="pres">
      <dgm:prSet presAssocID="{7098BA5A-1F8E-46FD-9099-9A8AB433F2E4}" presName="sibTrans" presStyleCnt="0"/>
      <dgm:spPr/>
    </dgm:pt>
    <dgm:pt modelId="{B5F8BD53-F498-4D1A-BCA8-7D7B4FBEFA70}" type="pres">
      <dgm:prSet presAssocID="{FE870E76-AD4E-4A08-95C2-649D57CFAFA2}" presName="compNode" presStyleCnt="0"/>
      <dgm:spPr/>
    </dgm:pt>
    <dgm:pt modelId="{DBC326FD-5AF1-4A54-A269-25C34885BE88}" type="pres">
      <dgm:prSet presAssocID="{FE870E76-AD4E-4A08-95C2-649D57CFAFA2}" presName="bgRect" presStyleLbl="bgShp" presStyleIdx="1" presStyleCnt="3"/>
      <dgm:spPr/>
    </dgm:pt>
    <dgm:pt modelId="{DD48EC5F-BF70-4680-91CE-2E58F13F4DEE}" type="pres">
      <dgm:prSet presAssocID="{FE870E76-AD4E-4A08-95C2-649D57CFAFA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lassroom"/>
        </a:ext>
      </dgm:extLst>
    </dgm:pt>
    <dgm:pt modelId="{038A9BBD-495C-4DE4-BFE8-E0DC0F361A7E}" type="pres">
      <dgm:prSet presAssocID="{FE870E76-AD4E-4A08-95C2-649D57CFAFA2}" presName="spaceRect" presStyleCnt="0"/>
      <dgm:spPr/>
    </dgm:pt>
    <dgm:pt modelId="{CB9AC8B9-7CC2-4368-84B9-DAC518E0BC14}" type="pres">
      <dgm:prSet presAssocID="{FE870E76-AD4E-4A08-95C2-649D57CFAFA2}" presName="parTx" presStyleLbl="revTx" presStyleIdx="1" presStyleCnt="3">
        <dgm:presLayoutVars>
          <dgm:chMax val="0"/>
          <dgm:chPref val="0"/>
        </dgm:presLayoutVars>
      </dgm:prSet>
      <dgm:spPr/>
    </dgm:pt>
    <dgm:pt modelId="{F606B2D8-9DBD-4AE9-9D3D-32B518B5FBA1}" type="pres">
      <dgm:prSet presAssocID="{F7248EAE-6395-4D62-AAC2-F4E15E15A649}" presName="sibTrans" presStyleCnt="0"/>
      <dgm:spPr/>
    </dgm:pt>
    <dgm:pt modelId="{E942DE42-17DA-42F4-9C7D-5D2A1E1B6256}" type="pres">
      <dgm:prSet presAssocID="{810F573E-8EBC-4504-96C9-B4C6A8FA35A4}" presName="compNode" presStyleCnt="0"/>
      <dgm:spPr/>
    </dgm:pt>
    <dgm:pt modelId="{FD7C47DF-BA43-40DC-A3FC-C5B4F4669C3C}" type="pres">
      <dgm:prSet presAssocID="{810F573E-8EBC-4504-96C9-B4C6A8FA35A4}" presName="bgRect" presStyleLbl="bgShp" presStyleIdx="2" presStyleCnt="3"/>
      <dgm:spPr/>
    </dgm:pt>
    <dgm:pt modelId="{D4C8DFAB-AFF6-4BDA-A730-863EC566FEBC}" type="pres">
      <dgm:prSet presAssocID="{810F573E-8EBC-4504-96C9-B4C6A8FA35A4}"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encil"/>
        </a:ext>
      </dgm:extLst>
    </dgm:pt>
    <dgm:pt modelId="{97187201-901E-4CB0-AA5B-F9E8A07A31EB}" type="pres">
      <dgm:prSet presAssocID="{810F573E-8EBC-4504-96C9-B4C6A8FA35A4}" presName="spaceRect" presStyleCnt="0"/>
      <dgm:spPr/>
    </dgm:pt>
    <dgm:pt modelId="{C7759D29-73B7-4E84-81AF-55FBB18C7D84}" type="pres">
      <dgm:prSet presAssocID="{810F573E-8EBC-4504-96C9-B4C6A8FA35A4}" presName="parTx" presStyleLbl="revTx" presStyleIdx="2" presStyleCnt="3">
        <dgm:presLayoutVars>
          <dgm:chMax val="0"/>
          <dgm:chPref val="0"/>
        </dgm:presLayoutVars>
      </dgm:prSet>
      <dgm:spPr/>
    </dgm:pt>
  </dgm:ptLst>
  <dgm:cxnLst>
    <dgm:cxn modelId="{39120A69-9F62-4103-9E32-3B30BC550CCD}" type="presOf" srcId="{790EC5AA-0AF7-4242-BA78-35756E1CFC3A}" destId="{BCA6A6E5-82DC-4FAE-B1E2-12C353F67FD0}" srcOrd="0" destOrd="0" presId="urn:microsoft.com/office/officeart/2018/2/layout/IconVerticalSolidList"/>
    <dgm:cxn modelId="{0C84F47A-7BA0-440B-B40E-09942FBDE6B9}" srcId="{921960C1-663E-4510-A387-EE299FBBF914}" destId="{FE870E76-AD4E-4A08-95C2-649D57CFAFA2}" srcOrd="1" destOrd="0" parTransId="{853256E3-3C9F-4B41-84A9-BBF377C1CBB2}" sibTransId="{F7248EAE-6395-4D62-AAC2-F4E15E15A649}"/>
    <dgm:cxn modelId="{3A253A93-AAB5-4671-8DAA-B0996F6BF5AF}" srcId="{921960C1-663E-4510-A387-EE299FBBF914}" destId="{810F573E-8EBC-4504-96C9-B4C6A8FA35A4}" srcOrd="2" destOrd="0" parTransId="{6587A21D-3DC9-475D-AD90-8177E99E194E}" sibTransId="{C0CDF389-9D50-4A58-9C0E-B9539F112E32}"/>
    <dgm:cxn modelId="{A684BD93-3AE8-4B82-936F-EA01E539FE65}" type="presOf" srcId="{FE870E76-AD4E-4A08-95C2-649D57CFAFA2}" destId="{CB9AC8B9-7CC2-4368-84B9-DAC518E0BC14}" srcOrd="0" destOrd="0" presId="urn:microsoft.com/office/officeart/2018/2/layout/IconVerticalSolidList"/>
    <dgm:cxn modelId="{04C1DDD3-6BE8-44A4-BC8A-9A479BA1E611}" srcId="{921960C1-663E-4510-A387-EE299FBBF914}" destId="{790EC5AA-0AF7-4242-BA78-35756E1CFC3A}" srcOrd="0" destOrd="0" parTransId="{F4D644CE-55F3-4DEC-9AB3-55A78CD1EA95}" sibTransId="{7098BA5A-1F8E-46FD-9099-9A8AB433F2E4}"/>
    <dgm:cxn modelId="{05A260E7-29D1-4A38-8A43-5A90DA4ABCFF}" type="presOf" srcId="{921960C1-663E-4510-A387-EE299FBBF914}" destId="{4C681429-C3AB-4A14-A6CB-7F27C997F646}" srcOrd="0" destOrd="0" presId="urn:microsoft.com/office/officeart/2018/2/layout/IconVerticalSolidList"/>
    <dgm:cxn modelId="{E029C1E9-9115-4F11-B146-2E4DB71477F8}" type="presOf" srcId="{810F573E-8EBC-4504-96C9-B4C6A8FA35A4}" destId="{C7759D29-73B7-4E84-81AF-55FBB18C7D84}" srcOrd="0" destOrd="0" presId="urn:microsoft.com/office/officeart/2018/2/layout/IconVerticalSolidList"/>
    <dgm:cxn modelId="{1E35020A-8D1F-4B1B-81C7-7151641A9688}" type="presParOf" srcId="{4C681429-C3AB-4A14-A6CB-7F27C997F646}" destId="{46D388DB-8676-4798-B96E-8B9E1676514E}" srcOrd="0" destOrd="0" presId="urn:microsoft.com/office/officeart/2018/2/layout/IconVerticalSolidList"/>
    <dgm:cxn modelId="{3DB38A2A-E371-4043-A5A8-F2395304D245}" type="presParOf" srcId="{46D388DB-8676-4798-B96E-8B9E1676514E}" destId="{5467A5D3-8932-4783-8E5C-1A8404F37E2C}" srcOrd="0" destOrd="0" presId="urn:microsoft.com/office/officeart/2018/2/layout/IconVerticalSolidList"/>
    <dgm:cxn modelId="{DA7C1B85-9583-410B-B4F0-7D37B0192D20}" type="presParOf" srcId="{46D388DB-8676-4798-B96E-8B9E1676514E}" destId="{82CB4FD3-8515-4A82-BA5A-702B9D293FCB}" srcOrd="1" destOrd="0" presId="urn:microsoft.com/office/officeart/2018/2/layout/IconVerticalSolidList"/>
    <dgm:cxn modelId="{0289DDD6-7A77-440A-AE80-B79C08232C08}" type="presParOf" srcId="{46D388DB-8676-4798-B96E-8B9E1676514E}" destId="{5FEDE6F1-69C9-4250-AEBA-4A3175BAEB8C}" srcOrd="2" destOrd="0" presId="urn:microsoft.com/office/officeart/2018/2/layout/IconVerticalSolidList"/>
    <dgm:cxn modelId="{C3898D40-C1AD-400E-95FF-ABFC24A2AAB2}" type="presParOf" srcId="{46D388DB-8676-4798-B96E-8B9E1676514E}" destId="{BCA6A6E5-82DC-4FAE-B1E2-12C353F67FD0}" srcOrd="3" destOrd="0" presId="urn:microsoft.com/office/officeart/2018/2/layout/IconVerticalSolidList"/>
    <dgm:cxn modelId="{CDB703B1-F37B-459A-8787-114840C6B4F3}" type="presParOf" srcId="{4C681429-C3AB-4A14-A6CB-7F27C997F646}" destId="{9FF5F17E-B289-48CB-AD29-779AD9C3E25B}" srcOrd="1" destOrd="0" presId="urn:microsoft.com/office/officeart/2018/2/layout/IconVerticalSolidList"/>
    <dgm:cxn modelId="{9A9A5ECB-9E0D-4092-9413-AA4E5937DBB6}" type="presParOf" srcId="{4C681429-C3AB-4A14-A6CB-7F27C997F646}" destId="{B5F8BD53-F498-4D1A-BCA8-7D7B4FBEFA70}" srcOrd="2" destOrd="0" presId="urn:microsoft.com/office/officeart/2018/2/layout/IconVerticalSolidList"/>
    <dgm:cxn modelId="{076906FC-7DE5-4EC2-AEAD-E3AA94C5FB14}" type="presParOf" srcId="{B5F8BD53-F498-4D1A-BCA8-7D7B4FBEFA70}" destId="{DBC326FD-5AF1-4A54-A269-25C34885BE88}" srcOrd="0" destOrd="0" presId="urn:microsoft.com/office/officeart/2018/2/layout/IconVerticalSolidList"/>
    <dgm:cxn modelId="{D01FB7B1-679A-4E50-B0BC-B5622090E4A5}" type="presParOf" srcId="{B5F8BD53-F498-4D1A-BCA8-7D7B4FBEFA70}" destId="{DD48EC5F-BF70-4680-91CE-2E58F13F4DEE}" srcOrd="1" destOrd="0" presId="urn:microsoft.com/office/officeart/2018/2/layout/IconVerticalSolidList"/>
    <dgm:cxn modelId="{6467BC3A-B6F4-4A7F-A62E-F3C44B1313BF}" type="presParOf" srcId="{B5F8BD53-F498-4D1A-BCA8-7D7B4FBEFA70}" destId="{038A9BBD-495C-4DE4-BFE8-E0DC0F361A7E}" srcOrd="2" destOrd="0" presId="urn:microsoft.com/office/officeart/2018/2/layout/IconVerticalSolidList"/>
    <dgm:cxn modelId="{1AB0AFE0-D858-4A0E-9075-32CAFB629B9A}" type="presParOf" srcId="{B5F8BD53-F498-4D1A-BCA8-7D7B4FBEFA70}" destId="{CB9AC8B9-7CC2-4368-84B9-DAC518E0BC14}" srcOrd="3" destOrd="0" presId="urn:microsoft.com/office/officeart/2018/2/layout/IconVerticalSolidList"/>
    <dgm:cxn modelId="{8991E061-27AC-4DC0-B51D-F161F9ADCC5D}" type="presParOf" srcId="{4C681429-C3AB-4A14-A6CB-7F27C997F646}" destId="{F606B2D8-9DBD-4AE9-9D3D-32B518B5FBA1}" srcOrd="3" destOrd="0" presId="urn:microsoft.com/office/officeart/2018/2/layout/IconVerticalSolidList"/>
    <dgm:cxn modelId="{6A38C0FF-5649-4E23-96D9-C5E412819249}" type="presParOf" srcId="{4C681429-C3AB-4A14-A6CB-7F27C997F646}" destId="{E942DE42-17DA-42F4-9C7D-5D2A1E1B6256}" srcOrd="4" destOrd="0" presId="urn:microsoft.com/office/officeart/2018/2/layout/IconVerticalSolidList"/>
    <dgm:cxn modelId="{0745CC51-D74A-42CA-AE00-729F4F0567DE}" type="presParOf" srcId="{E942DE42-17DA-42F4-9C7D-5D2A1E1B6256}" destId="{FD7C47DF-BA43-40DC-A3FC-C5B4F4669C3C}" srcOrd="0" destOrd="0" presId="urn:microsoft.com/office/officeart/2018/2/layout/IconVerticalSolidList"/>
    <dgm:cxn modelId="{CEE9CF81-9B48-4FD6-A5B7-74767E063952}" type="presParOf" srcId="{E942DE42-17DA-42F4-9C7D-5D2A1E1B6256}" destId="{D4C8DFAB-AFF6-4BDA-A730-863EC566FEBC}" srcOrd="1" destOrd="0" presId="urn:microsoft.com/office/officeart/2018/2/layout/IconVerticalSolidList"/>
    <dgm:cxn modelId="{2AFF8857-66CC-4B55-8CB0-E2140C27547B}" type="presParOf" srcId="{E942DE42-17DA-42F4-9C7D-5D2A1E1B6256}" destId="{97187201-901E-4CB0-AA5B-F9E8A07A31EB}" srcOrd="2" destOrd="0" presId="urn:microsoft.com/office/officeart/2018/2/layout/IconVerticalSolidList"/>
    <dgm:cxn modelId="{75EF1EAB-AAB6-4DAF-8C06-E4215D48C82F}" type="presParOf" srcId="{E942DE42-17DA-42F4-9C7D-5D2A1E1B6256}" destId="{C7759D29-73B7-4E84-81AF-55FBB18C7D84}"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31D3A5C-1425-4083-B381-DBF2BCDE6A47}"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AFE6F809-7340-4F38-A1F2-7D5BEC2B729C}">
      <dgm:prSet/>
      <dgm:spPr/>
      <dgm:t>
        <a:bodyPr/>
        <a:lstStyle/>
        <a:p>
          <a:r>
            <a:rPr lang="en-US"/>
            <a:t>Relational Resilience</a:t>
          </a:r>
        </a:p>
      </dgm:t>
    </dgm:pt>
    <dgm:pt modelId="{B90761A2-88DF-4CA5-BD05-1810FA268A61}" type="parTrans" cxnId="{B9902F53-D1B1-44DB-ADC3-BFB06DB8F319}">
      <dgm:prSet/>
      <dgm:spPr/>
      <dgm:t>
        <a:bodyPr/>
        <a:lstStyle/>
        <a:p>
          <a:endParaRPr lang="en-US"/>
        </a:p>
      </dgm:t>
    </dgm:pt>
    <dgm:pt modelId="{1BDABBBD-C9A0-4AF3-A46B-65E9D9849A97}" type="sibTrans" cxnId="{B9902F53-D1B1-44DB-ADC3-BFB06DB8F319}">
      <dgm:prSet/>
      <dgm:spPr/>
      <dgm:t>
        <a:bodyPr/>
        <a:lstStyle/>
        <a:p>
          <a:endParaRPr lang="en-US"/>
        </a:p>
      </dgm:t>
    </dgm:pt>
    <dgm:pt modelId="{9D02AB08-1C6C-4193-9846-98D99154BE99}">
      <dgm:prSet/>
      <dgm:spPr/>
      <dgm:t>
        <a:bodyPr/>
        <a:lstStyle/>
        <a:p>
          <a:r>
            <a:rPr lang="en-US"/>
            <a:t>Street Resilience</a:t>
          </a:r>
        </a:p>
      </dgm:t>
    </dgm:pt>
    <dgm:pt modelId="{5AA9B2AE-603A-4C0B-8013-5F6B9C86AD3B}" type="parTrans" cxnId="{354D736B-4EE6-419B-8E89-9C1FC4EB3921}">
      <dgm:prSet/>
      <dgm:spPr/>
      <dgm:t>
        <a:bodyPr/>
        <a:lstStyle/>
        <a:p>
          <a:endParaRPr lang="en-US"/>
        </a:p>
      </dgm:t>
    </dgm:pt>
    <dgm:pt modelId="{914BE6BD-4E82-428B-AB4B-1572D396B56B}" type="sibTrans" cxnId="{354D736B-4EE6-419B-8E89-9C1FC4EB3921}">
      <dgm:prSet/>
      <dgm:spPr/>
      <dgm:t>
        <a:bodyPr/>
        <a:lstStyle/>
        <a:p>
          <a:endParaRPr lang="en-US"/>
        </a:p>
      </dgm:t>
    </dgm:pt>
    <dgm:pt modelId="{B891F390-6BD8-4C03-ACA0-7EB26F430191}">
      <dgm:prSet/>
      <dgm:spPr/>
      <dgm:t>
        <a:bodyPr/>
        <a:lstStyle/>
        <a:p>
          <a:r>
            <a:rPr lang="en-US"/>
            <a:t>Resource Resilience</a:t>
          </a:r>
        </a:p>
      </dgm:t>
    </dgm:pt>
    <dgm:pt modelId="{39F61B84-5EE4-43CE-8E73-9E094E1B81A4}" type="parTrans" cxnId="{DC3FF9C1-0675-422C-AA53-E75348D638A5}">
      <dgm:prSet/>
      <dgm:spPr/>
      <dgm:t>
        <a:bodyPr/>
        <a:lstStyle/>
        <a:p>
          <a:endParaRPr lang="en-US"/>
        </a:p>
      </dgm:t>
    </dgm:pt>
    <dgm:pt modelId="{78332340-B7A3-4069-AF94-5C467F70ACE9}" type="sibTrans" cxnId="{DC3FF9C1-0675-422C-AA53-E75348D638A5}">
      <dgm:prSet/>
      <dgm:spPr/>
      <dgm:t>
        <a:bodyPr/>
        <a:lstStyle/>
        <a:p>
          <a:endParaRPr lang="en-US"/>
        </a:p>
      </dgm:t>
    </dgm:pt>
    <dgm:pt modelId="{45712A86-457B-468A-9362-BAABBCD0BD0A}">
      <dgm:prSet/>
      <dgm:spPr/>
      <dgm:t>
        <a:bodyPr/>
        <a:lstStyle/>
        <a:p>
          <a:r>
            <a:rPr lang="en-US"/>
            <a:t>Rock Bottom Resilience</a:t>
          </a:r>
        </a:p>
      </dgm:t>
    </dgm:pt>
    <dgm:pt modelId="{429A8BA8-D633-4401-8050-DA80C7372EF6}" type="parTrans" cxnId="{2D500BD9-21F4-4F9E-A955-9C5DB34ED639}">
      <dgm:prSet/>
      <dgm:spPr/>
      <dgm:t>
        <a:bodyPr/>
        <a:lstStyle/>
        <a:p>
          <a:endParaRPr lang="en-US"/>
        </a:p>
      </dgm:t>
    </dgm:pt>
    <dgm:pt modelId="{A4793848-494C-409D-B76B-D06D1ACCD7FA}" type="sibTrans" cxnId="{2D500BD9-21F4-4F9E-A955-9C5DB34ED639}">
      <dgm:prSet/>
      <dgm:spPr/>
      <dgm:t>
        <a:bodyPr/>
        <a:lstStyle/>
        <a:p>
          <a:endParaRPr lang="en-US"/>
        </a:p>
      </dgm:t>
    </dgm:pt>
    <dgm:pt modelId="{4E62E1E9-A022-46C9-84C9-F7EB4CD3C658}" type="pres">
      <dgm:prSet presAssocID="{B31D3A5C-1425-4083-B381-DBF2BCDE6A47}" presName="root" presStyleCnt="0">
        <dgm:presLayoutVars>
          <dgm:dir/>
          <dgm:resizeHandles val="exact"/>
        </dgm:presLayoutVars>
      </dgm:prSet>
      <dgm:spPr/>
    </dgm:pt>
    <dgm:pt modelId="{CCEEDAAC-7FAB-45CE-952C-D8EF8937F258}" type="pres">
      <dgm:prSet presAssocID="{AFE6F809-7340-4F38-A1F2-7D5BEC2B729C}" presName="compNode" presStyleCnt="0"/>
      <dgm:spPr/>
    </dgm:pt>
    <dgm:pt modelId="{3FDB3A37-4B04-491D-AAB7-0538FEABFB94}" type="pres">
      <dgm:prSet presAssocID="{AFE6F809-7340-4F38-A1F2-7D5BEC2B729C}" presName="bgRect" presStyleLbl="bgShp" presStyleIdx="0" presStyleCnt="4"/>
      <dgm:spPr/>
    </dgm:pt>
    <dgm:pt modelId="{7DFAD7DB-ED1C-4718-8A2C-76F35D58D640}" type="pres">
      <dgm:prSet presAssocID="{AFE6F809-7340-4F38-A1F2-7D5BEC2B729C}"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roup"/>
        </a:ext>
      </dgm:extLst>
    </dgm:pt>
    <dgm:pt modelId="{39D6C5D9-3831-407D-A32A-0B2E256071FF}" type="pres">
      <dgm:prSet presAssocID="{AFE6F809-7340-4F38-A1F2-7D5BEC2B729C}" presName="spaceRect" presStyleCnt="0"/>
      <dgm:spPr/>
    </dgm:pt>
    <dgm:pt modelId="{BB7AB0EB-BE3E-49C7-B4E1-143F5EC65875}" type="pres">
      <dgm:prSet presAssocID="{AFE6F809-7340-4F38-A1F2-7D5BEC2B729C}" presName="parTx" presStyleLbl="revTx" presStyleIdx="0" presStyleCnt="4">
        <dgm:presLayoutVars>
          <dgm:chMax val="0"/>
          <dgm:chPref val="0"/>
        </dgm:presLayoutVars>
      </dgm:prSet>
      <dgm:spPr/>
    </dgm:pt>
    <dgm:pt modelId="{259A7912-118F-4FF0-9931-2FDE845B730D}" type="pres">
      <dgm:prSet presAssocID="{1BDABBBD-C9A0-4AF3-A46B-65E9D9849A97}" presName="sibTrans" presStyleCnt="0"/>
      <dgm:spPr/>
    </dgm:pt>
    <dgm:pt modelId="{494A647A-0C5A-4D17-8CA4-83198C5D51F0}" type="pres">
      <dgm:prSet presAssocID="{9D02AB08-1C6C-4193-9846-98D99154BE99}" presName="compNode" presStyleCnt="0"/>
      <dgm:spPr/>
    </dgm:pt>
    <dgm:pt modelId="{84A3E933-9202-425D-A5AC-0FC0A0FCECD4}" type="pres">
      <dgm:prSet presAssocID="{9D02AB08-1C6C-4193-9846-98D99154BE99}" presName="bgRect" presStyleLbl="bgShp" presStyleIdx="1" presStyleCnt="4"/>
      <dgm:spPr/>
    </dgm:pt>
    <dgm:pt modelId="{B11FE924-B2CE-4FDF-BDB0-1EBB6908326B}" type="pres">
      <dgm:prSet presAssocID="{9D02AB08-1C6C-4193-9846-98D99154BE99}" presName="iconRect" presStyleLbl="node1" presStyleIdx="1" presStyleCnt="4"/>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Garbage"/>
        </a:ext>
      </dgm:extLst>
    </dgm:pt>
    <dgm:pt modelId="{D81E1B0C-231C-4CEA-90A5-DFB0F2E55080}" type="pres">
      <dgm:prSet presAssocID="{9D02AB08-1C6C-4193-9846-98D99154BE99}" presName="spaceRect" presStyleCnt="0"/>
      <dgm:spPr/>
    </dgm:pt>
    <dgm:pt modelId="{14EE0940-8080-4E78-B181-D9BB22FE448A}" type="pres">
      <dgm:prSet presAssocID="{9D02AB08-1C6C-4193-9846-98D99154BE99}" presName="parTx" presStyleLbl="revTx" presStyleIdx="1" presStyleCnt="4">
        <dgm:presLayoutVars>
          <dgm:chMax val="0"/>
          <dgm:chPref val="0"/>
        </dgm:presLayoutVars>
      </dgm:prSet>
      <dgm:spPr/>
    </dgm:pt>
    <dgm:pt modelId="{A6C413E9-351C-4AC2-A2F8-0D3442678687}" type="pres">
      <dgm:prSet presAssocID="{914BE6BD-4E82-428B-AB4B-1572D396B56B}" presName="sibTrans" presStyleCnt="0"/>
      <dgm:spPr/>
    </dgm:pt>
    <dgm:pt modelId="{AEE86093-856C-4760-B99A-5F2E790FC55B}" type="pres">
      <dgm:prSet presAssocID="{B891F390-6BD8-4C03-ACA0-7EB26F430191}" presName="compNode" presStyleCnt="0"/>
      <dgm:spPr/>
    </dgm:pt>
    <dgm:pt modelId="{83844A54-780B-4C6B-A2A1-83B7B0D880CA}" type="pres">
      <dgm:prSet presAssocID="{B891F390-6BD8-4C03-ACA0-7EB26F430191}" presName="bgRect" presStyleLbl="bgShp" presStyleIdx="2" presStyleCnt="4"/>
      <dgm:spPr/>
    </dgm:pt>
    <dgm:pt modelId="{B82540DA-5F13-4BB9-85DB-AE4C9457E9C1}" type="pres">
      <dgm:prSet presAssocID="{B891F390-6BD8-4C03-ACA0-7EB26F430191}" presName="iconRect" presStyleLbl="node1" presStyleIdx="2" presStyleCnt="4"/>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Social network"/>
        </a:ext>
      </dgm:extLst>
    </dgm:pt>
    <dgm:pt modelId="{54E5C532-3284-433E-BD85-BEA13C6BE93C}" type="pres">
      <dgm:prSet presAssocID="{B891F390-6BD8-4C03-ACA0-7EB26F430191}" presName="spaceRect" presStyleCnt="0"/>
      <dgm:spPr/>
    </dgm:pt>
    <dgm:pt modelId="{B43AC185-73D1-4AEA-96D3-CB407D3A3D14}" type="pres">
      <dgm:prSet presAssocID="{B891F390-6BD8-4C03-ACA0-7EB26F430191}" presName="parTx" presStyleLbl="revTx" presStyleIdx="2" presStyleCnt="4">
        <dgm:presLayoutVars>
          <dgm:chMax val="0"/>
          <dgm:chPref val="0"/>
        </dgm:presLayoutVars>
      </dgm:prSet>
      <dgm:spPr/>
    </dgm:pt>
    <dgm:pt modelId="{E9BED1FF-9448-46E5-AFB3-646162554665}" type="pres">
      <dgm:prSet presAssocID="{78332340-B7A3-4069-AF94-5C467F70ACE9}" presName="sibTrans" presStyleCnt="0"/>
      <dgm:spPr/>
    </dgm:pt>
    <dgm:pt modelId="{3A89CD86-9BCE-415E-9FB8-1AA2B4339A18}" type="pres">
      <dgm:prSet presAssocID="{45712A86-457B-468A-9362-BAABBCD0BD0A}" presName="compNode" presStyleCnt="0"/>
      <dgm:spPr/>
    </dgm:pt>
    <dgm:pt modelId="{85836FC2-D424-4E79-9D51-9AC5A1273BEB}" type="pres">
      <dgm:prSet presAssocID="{45712A86-457B-468A-9362-BAABBCD0BD0A}" presName="bgRect" presStyleLbl="bgShp" presStyleIdx="3" presStyleCnt="4"/>
      <dgm:spPr/>
    </dgm:pt>
    <dgm:pt modelId="{CB6B75CD-AFBD-483C-A2D4-20E4930D9A52}" type="pres">
      <dgm:prSet presAssocID="{45712A86-457B-468A-9362-BAABBCD0BD0A}"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limbing"/>
        </a:ext>
      </dgm:extLst>
    </dgm:pt>
    <dgm:pt modelId="{854CBBC6-FAB9-4A8C-B301-073941693CB8}" type="pres">
      <dgm:prSet presAssocID="{45712A86-457B-468A-9362-BAABBCD0BD0A}" presName="spaceRect" presStyleCnt="0"/>
      <dgm:spPr/>
    </dgm:pt>
    <dgm:pt modelId="{BE0BCBD3-8AE0-4270-83BB-56675D11510B}" type="pres">
      <dgm:prSet presAssocID="{45712A86-457B-468A-9362-BAABBCD0BD0A}" presName="parTx" presStyleLbl="revTx" presStyleIdx="3" presStyleCnt="4">
        <dgm:presLayoutVars>
          <dgm:chMax val="0"/>
          <dgm:chPref val="0"/>
        </dgm:presLayoutVars>
      </dgm:prSet>
      <dgm:spPr/>
    </dgm:pt>
  </dgm:ptLst>
  <dgm:cxnLst>
    <dgm:cxn modelId="{354D736B-4EE6-419B-8E89-9C1FC4EB3921}" srcId="{B31D3A5C-1425-4083-B381-DBF2BCDE6A47}" destId="{9D02AB08-1C6C-4193-9846-98D99154BE99}" srcOrd="1" destOrd="0" parTransId="{5AA9B2AE-603A-4C0B-8013-5F6B9C86AD3B}" sibTransId="{914BE6BD-4E82-428B-AB4B-1572D396B56B}"/>
    <dgm:cxn modelId="{B9902F53-D1B1-44DB-ADC3-BFB06DB8F319}" srcId="{B31D3A5C-1425-4083-B381-DBF2BCDE6A47}" destId="{AFE6F809-7340-4F38-A1F2-7D5BEC2B729C}" srcOrd="0" destOrd="0" parTransId="{B90761A2-88DF-4CA5-BD05-1810FA268A61}" sibTransId="{1BDABBBD-C9A0-4AF3-A46B-65E9D9849A97}"/>
    <dgm:cxn modelId="{F70F7789-39DC-41A3-ABBC-87CD81F8BFD2}" type="presOf" srcId="{9D02AB08-1C6C-4193-9846-98D99154BE99}" destId="{14EE0940-8080-4E78-B181-D9BB22FE448A}" srcOrd="0" destOrd="0" presId="urn:microsoft.com/office/officeart/2018/2/layout/IconVerticalSolidList"/>
    <dgm:cxn modelId="{B1450A8E-8686-4951-8576-2F49D442B27C}" type="presOf" srcId="{AFE6F809-7340-4F38-A1F2-7D5BEC2B729C}" destId="{BB7AB0EB-BE3E-49C7-B4E1-143F5EC65875}" srcOrd="0" destOrd="0" presId="urn:microsoft.com/office/officeart/2018/2/layout/IconVerticalSolidList"/>
    <dgm:cxn modelId="{29CF8293-B3C3-4B8A-94A2-1341383FF9EA}" type="presOf" srcId="{B891F390-6BD8-4C03-ACA0-7EB26F430191}" destId="{B43AC185-73D1-4AEA-96D3-CB407D3A3D14}" srcOrd="0" destOrd="0" presId="urn:microsoft.com/office/officeart/2018/2/layout/IconVerticalSolidList"/>
    <dgm:cxn modelId="{DC6B7395-7574-4E3F-8021-A542A6F084AD}" type="presOf" srcId="{B31D3A5C-1425-4083-B381-DBF2BCDE6A47}" destId="{4E62E1E9-A022-46C9-84C9-F7EB4CD3C658}" srcOrd="0" destOrd="0" presId="urn:microsoft.com/office/officeart/2018/2/layout/IconVerticalSolidList"/>
    <dgm:cxn modelId="{DC3FF9C1-0675-422C-AA53-E75348D638A5}" srcId="{B31D3A5C-1425-4083-B381-DBF2BCDE6A47}" destId="{B891F390-6BD8-4C03-ACA0-7EB26F430191}" srcOrd="2" destOrd="0" parTransId="{39F61B84-5EE4-43CE-8E73-9E094E1B81A4}" sibTransId="{78332340-B7A3-4069-AF94-5C467F70ACE9}"/>
    <dgm:cxn modelId="{5F76AED4-CFF4-4A5A-BC72-E7908F0A8977}" type="presOf" srcId="{45712A86-457B-468A-9362-BAABBCD0BD0A}" destId="{BE0BCBD3-8AE0-4270-83BB-56675D11510B}" srcOrd="0" destOrd="0" presId="urn:microsoft.com/office/officeart/2018/2/layout/IconVerticalSolidList"/>
    <dgm:cxn modelId="{2D500BD9-21F4-4F9E-A955-9C5DB34ED639}" srcId="{B31D3A5C-1425-4083-B381-DBF2BCDE6A47}" destId="{45712A86-457B-468A-9362-BAABBCD0BD0A}" srcOrd="3" destOrd="0" parTransId="{429A8BA8-D633-4401-8050-DA80C7372EF6}" sibTransId="{A4793848-494C-409D-B76B-D06D1ACCD7FA}"/>
    <dgm:cxn modelId="{1AD0A487-D02C-4938-8D1C-EC99A0137E46}" type="presParOf" srcId="{4E62E1E9-A022-46C9-84C9-F7EB4CD3C658}" destId="{CCEEDAAC-7FAB-45CE-952C-D8EF8937F258}" srcOrd="0" destOrd="0" presId="urn:microsoft.com/office/officeart/2018/2/layout/IconVerticalSolidList"/>
    <dgm:cxn modelId="{F4904643-C40D-4AED-BBE1-862E5BA06413}" type="presParOf" srcId="{CCEEDAAC-7FAB-45CE-952C-D8EF8937F258}" destId="{3FDB3A37-4B04-491D-AAB7-0538FEABFB94}" srcOrd="0" destOrd="0" presId="urn:microsoft.com/office/officeart/2018/2/layout/IconVerticalSolidList"/>
    <dgm:cxn modelId="{8C63E4FA-71CF-43CB-A1F5-B6F62653D80B}" type="presParOf" srcId="{CCEEDAAC-7FAB-45CE-952C-D8EF8937F258}" destId="{7DFAD7DB-ED1C-4718-8A2C-76F35D58D640}" srcOrd="1" destOrd="0" presId="urn:microsoft.com/office/officeart/2018/2/layout/IconVerticalSolidList"/>
    <dgm:cxn modelId="{F51BB03F-6E4A-4C0A-B3BC-AECB8F4DFDF7}" type="presParOf" srcId="{CCEEDAAC-7FAB-45CE-952C-D8EF8937F258}" destId="{39D6C5D9-3831-407D-A32A-0B2E256071FF}" srcOrd="2" destOrd="0" presId="urn:microsoft.com/office/officeart/2018/2/layout/IconVerticalSolidList"/>
    <dgm:cxn modelId="{6C141DDD-7FB2-40E0-A54A-CC4A35ACC2E1}" type="presParOf" srcId="{CCEEDAAC-7FAB-45CE-952C-D8EF8937F258}" destId="{BB7AB0EB-BE3E-49C7-B4E1-143F5EC65875}" srcOrd="3" destOrd="0" presId="urn:microsoft.com/office/officeart/2018/2/layout/IconVerticalSolidList"/>
    <dgm:cxn modelId="{C59A30CB-E206-402D-B1F8-561C5F67549E}" type="presParOf" srcId="{4E62E1E9-A022-46C9-84C9-F7EB4CD3C658}" destId="{259A7912-118F-4FF0-9931-2FDE845B730D}" srcOrd="1" destOrd="0" presId="urn:microsoft.com/office/officeart/2018/2/layout/IconVerticalSolidList"/>
    <dgm:cxn modelId="{58B960F7-CFD6-4582-AE87-E1BAE8DF4356}" type="presParOf" srcId="{4E62E1E9-A022-46C9-84C9-F7EB4CD3C658}" destId="{494A647A-0C5A-4D17-8CA4-83198C5D51F0}" srcOrd="2" destOrd="0" presId="urn:microsoft.com/office/officeart/2018/2/layout/IconVerticalSolidList"/>
    <dgm:cxn modelId="{1533FDDD-963C-4F0E-8190-3D65E16BC313}" type="presParOf" srcId="{494A647A-0C5A-4D17-8CA4-83198C5D51F0}" destId="{84A3E933-9202-425D-A5AC-0FC0A0FCECD4}" srcOrd="0" destOrd="0" presId="urn:microsoft.com/office/officeart/2018/2/layout/IconVerticalSolidList"/>
    <dgm:cxn modelId="{765E17FA-BBF3-4DC9-8896-89163A192C91}" type="presParOf" srcId="{494A647A-0C5A-4D17-8CA4-83198C5D51F0}" destId="{B11FE924-B2CE-4FDF-BDB0-1EBB6908326B}" srcOrd="1" destOrd="0" presId="urn:microsoft.com/office/officeart/2018/2/layout/IconVerticalSolidList"/>
    <dgm:cxn modelId="{F677E7C4-334C-4ADE-AA0C-94366C4DA24C}" type="presParOf" srcId="{494A647A-0C5A-4D17-8CA4-83198C5D51F0}" destId="{D81E1B0C-231C-4CEA-90A5-DFB0F2E55080}" srcOrd="2" destOrd="0" presId="urn:microsoft.com/office/officeart/2018/2/layout/IconVerticalSolidList"/>
    <dgm:cxn modelId="{C483084E-F465-4B2C-8AEF-C5D6BECD0BC5}" type="presParOf" srcId="{494A647A-0C5A-4D17-8CA4-83198C5D51F0}" destId="{14EE0940-8080-4E78-B181-D9BB22FE448A}" srcOrd="3" destOrd="0" presId="urn:microsoft.com/office/officeart/2018/2/layout/IconVerticalSolidList"/>
    <dgm:cxn modelId="{248CBF2E-EEBB-4DD0-9521-AF3795E4EA5B}" type="presParOf" srcId="{4E62E1E9-A022-46C9-84C9-F7EB4CD3C658}" destId="{A6C413E9-351C-4AC2-A2F8-0D3442678687}" srcOrd="3" destOrd="0" presId="urn:microsoft.com/office/officeart/2018/2/layout/IconVerticalSolidList"/>
    <dgm:cxn modelId="{171A110B-3B85-40ED-A752-AC71A00F50C8}" type="presParOf" srcId="{4E62E1E9-A022-46C9-84C9-F7EB4CD3C658}" destId="{AEE86093-856C-4760-B99A-5F2E790FC55B}" srcOrd="4" destOrd="0" presId="urn:microsoft.com/office/officeart/2018/2/layout/IconVerticalSolidList"/>
    <dgm:cxn modelId="{00744140-3CB6-4045-BAFC-ADAD8DD5D0D2}" type="presParOf" srcId="{AEE86093-856C-4760-B99A-5F2E790FC55B}" destId="{83844A54-780B-4C6B-A2A1-83B7B0D880CA}" srcOrd="0" destOrd="0" presId="urn:microsoft.com/office/officeart/2018/2/layout/IconVerticalSolidList"/>
    <dgm:cxn modelId="{310EAAF2-6C22-4443-A735-402B1431B023}" type="presParOf" srcId="{AEE86093-856C-4760-B99A-5F2E790FC55B}" destId="{B82540DA-5F13-4BB9-85DB-AE4C9457E9C1}" srcOrd="1" destOrd="0" presId="urn:microsoft.com/office/officeart/2018/2/layout/IconVerticalSolidList"/>
    <dgm:cxn modelId="{D721E998-B2F4-4848-9CFF-B771B81D715D}" type="presParOf" srcId="{AEE86093-856C-4760-B99A-5F2E790FC55B}" destId="{54E5C532-3284-433E-BD85-BEA13C6BE93C}" srcOrd="2" destOrd="0" presId="urn:microsoft.com/office/officeart/2018/2/layout/IconVerticalSolidList"/>
    <dgm:cxn modelId="{76A7EF08-C611-4E0E-A243-382FB08ECF6E}" type="presParOf" srcId="{AEE86093-856C-4760-B99A-5F2E790FC55B}" destId="{B43AC185-73D1-4AEA-96D3-CB407D3A3D14}" srcOrd="3" destOrd="0" presId="urn:microsoft.com/office/officeart/2018/2/layout/IconVerticalSolidList"/>
    <dgm:cxn modelId="{5FB03F80-477D-42FB-A2BC-797504DF60F3}" type="presParOf" srcId="{4E62E1E9-A022-46C9-84C9-F7EB4CD3C658}" destId="{E9BED1FF-9448-46E5-AFB3-646162554665}" srcOrd="5" destOrd="0" presId="urn:microsoft.com/office/officeart/2018/2/layout/IconVerticalSolidList"/>
    <dgm:cxn modelId="{C17025E8-E4DE-4EB6-B39C-E5EA99C0E8ED}" type="presParOf" srcId="{4E62E1E9-A022-46C9-84C9-F7EB4CD3C658}" destId="{3A89CD86-9BCE-415E-9FB8-1AA2B4339A18}" srcOrd="6" destOrd="0" presId="urn:microsoft.com/office/officeart/2018/2/layout/IconVerticalSolidList"/>
    <dgm:cxn modelId="{DA31AA5A-1F61-42E1-B59C-B2685ED999C2}" type="presParOf" srcId="{3A89CD86-9BCE-415E-9FB8-1AA2B4339A18}" destId="{85836FC2-D424-4E79-9D51-9AC5A1273BEB}" srcOrd="0" destOrd="0" presId="urn:microsoft.com/office/officeart/2018/2/layout/IconVerticalSolidList"/>
    <dgm:cxn modelId="{4250F47B-0E04-460E-B657-2BC7E0ED8F30}" type="presParOf" srcId="{3A89CD86-9BCE-415E-9FB8-1AA2B4339A18}" destId="{CB6B75CD-AFBD-483C-A2D4-20E4930D9A52}" srcOrd="1" destOrd="0" presId="urn:microsoft.com/office/officeart/2018/2/layout/IconVerticalSolidList"/>
    <dgm:cxn modelId="{C14A0473-0805-480D-B310-D92121A5CAD2}" type="presParOf" srcId="{3A89CD86-9BCE-415E-9FB8-1AA2B4339A18}" destId="{854CBBC6-FAB9-4A8C-B301-073941693CB8}" srcOrd="2" destOrd="0" presId="urn:microsoft.com/office/officeart/2018/2/layout/IconVerticalSolidList"/>
    <dgm:cxn modelId="{A80A2E91-3AAF-4BCA-9A36-77FF2FD003DC}" type="presParOf" srcId="{3A89CD86-9BCE-415E-9FB8-1AA2B4339A18}" destId="{BE0BCBD3-8AE0-4270-83BB-56675D11510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15A3A33-E4A5-407B-9C68-53FEF1FE3B56}"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D3BD538B-C297-4688-8EA5-69B53596094A}">
      <dgm:prSet/>
      <dgm:spPr/>
      <dgm:t>
        <a:bodyPr/>
        <a:lstStyle/>
        <a:p>
          <a:pPr>
            <a:lnSpc>
              <a:spcPct val="100000"/>
            </a:lnSpc>
          </a:pPr>
          <a:r>
            <a:rPr lang="en-US"/>
            <a:t>By asking the simple question, “How do I respond to expectations?” we gain explosive self-knowledge.</a:t>
          </a:r>
          <a:endParaRPr lang="en-US" dirty="0"/>
        </a:p>
      </dgm:t>
    </dgm:pt>
    <dgm:pt modelId="{AB882826-EB39-4E2C-A284-06B978BA1C12}" type="parTrans" cxnId="{E517869C-4EE6-4844-8FC4-1BE1299375AB}">
      <dgm:prSet/>
      <dgm:spPr/>
      <dgm:t>
        <a:bodyPr/>
        <a:lstStyle/>
        <a:p>
          <a:endParaRPr lang="en-US"/>
        </a:p>
      </dgm:t>
    </dgm:pt>
    <dgm:pt modelId="{6E9B112A-7963-4789-B15C-BAEE8658DFFB}" type="sibTrans" cxnId="{E517869C-4EE6-4844-8FC4-1BE1299375AB}">
      <dgm:prSet/>
      <dgm:spPr/>
      <dgm:t>
        <a:bodyPr/>
        <a:lstStyle/>
        <a:p>
          <a:endParaRPr lang="en-US"/>
        </a:p>
      </dgm:t>
    </dgm:pt>
    <dgm:pt modelId="{DE47A41A-D387-4F68-8F01-DF2FE3469AAE}">
      <dgm:prSet/>
      <dgm:spPr/>
      <dgm:t>
        <a:bodyPr/>
        <a:lstStyle/>
        <a:p>
          <a:pPr>
            <a:lnSpc>
              <a:spcPct val="100000"/>
            </a:lnSpc>
          </a:pPr>
          <a:r>
            <a:rPr lang="en-US"/>
            <a:t>People fit into Four Tendences:  Upholders, Questioners, Obligers, and Rebels.  </a:t>
          </a:r>
        </a:p>
      </dgm:t>
    </dgm:pt>
    <dgm:pt modelId="{36BC1F0E-78E4-4D1A-91A9-4A41E13B0307}" type="parTrans" cxnId="{6F06D47F-3518-4434-87D2-8D2A5FE88072}">
      <dgm:prSet/>
      <dgm:spPr/>
      <dgm:t>
        <a:bodyPr/>
        <a:lstStyle/>
        <a:p>
          <a:endParaRPr lang="en-US"/>
        </a:p>
      </dgm:t>
    </dgm:pt>
    <dgm:pt modelId="{0EEDC6DD-B51D-44EA-9199-62ABC03C7B34}" type="sibTrans" cxnId="{6F06D47F-3518-4434-87D2-8D2A5FE88072}">
      <dgm:prSet/>
      <dgm:spPr/>
      <dgm:t>
        <a:bodyPr/>
        <a:lstStyle/>
        <a:p>
          <a:endParaRPr lang="en-US"/>
        </a:p>
      </dgm:t>
    </dgm:pt>
    <dgm:pt modelId="{10CF1C60-E512-4AE2-9250-CD412B9CDC61}">
      <dgm:prSet/>
      <dgm:spPr/>
      <dgm:t>
        <a:bodyPr/>
        <a:lstStyle/>
        <a:p>
          <a:pPr>
            <a:lnSpc>
              <a:spcPct val="100000"/>
            </a:lnSpc>
          </a:pPr>
          <a:r>
            <a:rPr lang="en-US"/>
            <a:t>Our tendency shapes every aspect of our behavior, so understanding this framework lets us make better decisions, meet deadlines, suffer less stress and burnout, and engage more effectively.</a:t>
          </a:r>
        </a:p>
      </dgm:t>
    </dgm:pt>
    <dgm:pt modelId="{138DC8CD-45CB-4194-B108-886B6630DDA1}" type="parTrans" cxnId="{19B71644-4987-4CFD-8717-F24188A14A7A}">
      <dgm:prSet/>
      <dgm:spPr/>
      <dgm:t>
        <a:bodyPr/>
        <a:lstStyle/>
        <a:p>
          <a:endParaRPr lang="en-US"/>
        </a:p>
      </dgm:t>
    </dgm:pt>
    <dgm:pt modelId="{EBC53E7F-D728-422B-9E51-2A7A33E9DF14}" type="sibTrans" cxnId="{19B71644-4987-4CFD-8717-F24188A14A7A}">
      <dgm:prSet/>
      <dgm:spPr/>
      <dgm:t>
        <a:bodyPr/>
        <a:lstStyle/>
        <a:p>
          <a:endParaRPr lang="en-US"/>
        </a:p>
      </dgm:t>
    </dgm:pt>
    <dgm:pt modelId="{E649512C-9BF5-42AB-A794-1C75B917E0A9}" type="pres">
      <dgm:prSet presAssocID="{F15A3A33-E4A5-407B-9C68-53FEF1FE3B56}" presName="linear" presStyleCnt="0">
        <dgm:presLayoutVars>
          <dgm:animLvl val="lvl"/>
          <dgm:resizeHandles val="exact"/>
        </dgm:presLayoutVars>
      </dgm:prSet>
      <dgm:spPr/>
    </dgm:pt>
    <dgm:pt modelId="{6A02AFC3-B613-48CC-BD73-820D9D1323AB}" type="pres">
      <dgm:prSet presAssocID="{D3BD538B-C297-4688-8EA5-69B53596094A}" presName="parentText" presStyleLbl="node1" presStyleIdx="0" presStyleCnt="3">
        <dgm:presLayoutVars>
          <dgm:chMax val="0"/>
          <dgm:bulletEnabled val="1"/>
        </dgm:presLayoutVars>
      </dgm:prSet>
      <dgm:spPr/>
    </dgm:pt>
    <dgm:pt modelId="{DA79CDD0-8E33-4746-AEDB-0D0EEFF0C995}" type="pres">
      <dgm:prSet presAssocID="{6E9B112A-7963-4789-B15C-BAEE8658DFFB}" presName="spacer" presStyleCnt="0"/>
      <dgm:spPr/>
    </dgm:pt>
    <dgm:pt modelId="{8B3CC4DB-D27A-43F8-9000-DC308AB77A6B}" type="pres">
      <dgm:prSet presAssocID="{DE47A41A-D387-4F68-8F01-DF2FE3469AAE}" presName="parentText" presStyleLbl="node1" presStyleIdx="1" presStyleCnt="3">
        <dgm:presLayoutVars>
          <dgm:chMax val="0"/>
          <dgm:bulletEnabled val="1"/>
        </dgm:presLayoutVars>
      </dgm:prSet>
      <dgm:spPr/>
    </dgm:pt>
    <dgm:pt modelId="{7153CE63-2819-4571-8CDF-DCB8DFA163BC}" type="pres">
      <dgm:prSet presAssocID="{0EEDC6DD-B51D-44EA-9199-62ABC03C7B34}" presName="spacer" presStyleCnt="0"/>
      <dgm:spPr/>
    </dgm:pt>
    <dgm:pt modelId="{06095CCD-F909-4DA0-BFF1-20874B89C2B2}" type="pres">
      <dgm:prSet presAssocID="{10CF1C60-E512-4AE2-9250-CD412B9CDC61}" presName="parentText" presStyleLbl="node1" presStyleIdx="2" presStyleCnt="3">
        <dgm:presLayoutVars>
          <dgm:chMax val="0"/>
          <dgm:bulletEnabled val="1"/>
        </dgm:presLayoutVars>
      </dgm:prSet>
      <dgm:spPr/>
    </dgm:pt>
  </dgm:ptLst>
  <dgm:cxnLst>
    <dgm:cxn modelId="{85311C09-D457-44BF-A21C-9C2A3336969B}" type="presOf" srcId="{10CF1C60-E512-4AE2-9250-CD412B9CDC61}" destId="{06095CCD-F909-4DA0-BFF1-20874B89C2B2}" srcOrd="0" destOrd="0" presId="urn:microsoft.com/office/officeart/2005/8/layout/vList2"/>
    <dgm:cxn modelId="{19B71644-4987-4CFD-8717-F24188A14A7A}" srcId="{F15A3A33-E4A5-407B-9C68-53FEF1FE3B56}" destId="{10CF1C60-E512-4AE2-9250-CD412B9CDC61}" srcOrd="2" destOrd="0" parTransId="{138DC8CD-45CB-4194-B108-886B6630DDA1}" sibTransId="{EBC53E7F-D728-422B-9E51-2A7A33E9DF14}"/>
    <dgm:cxn modelId="{6F06D47F-3518-4434-87D2-8D2A5FE88072}" srcId="{F15A3A33-E4A5-407B-9C68-53FEF1FE3B56}" destId="{DE47A41A-D387-4F68-8F01-DF2FE3469AAE}" srcOrd="1" destOrd="0" parTransId="{36BC1F0E-78E4-4D1A-91A9-4A41E13B0307}" sibTransId="{0EEDC6DD-B51D-44EA-9199-62ABC03C7B34}"/>
    <dgm:cxn modelId="{C1305C8A-874E-434E-8126-7D5C0505F166}" type="presOf" srcId="{F15A3A33-E4A5-407B-9C68-53FEF1FE3B56}" destId="{E649512C-9BF5-42AB-A794-1C75B917E0A9}" srcOrd="0" destOrd="0" presId="urn:microsoft.com/office/officeart/2005/8/layout/vList2"/>
    <dgm:cxn modelId="{E517869C-4EE6-4844-8FC4-1BE1299375AB}" srcId="{F15A3A33-E4A5-407B-9C68-53FEF1FE3B56}" destId="{D3BD538B-C297-4688-8EA5-69B53596094A}" srcOrd="0" destOrd="0" parTransId="{AB882826-EB39-4E2C-A284-06B978BA1C12}" sibTransId="{6E9B112A-7963-4789-B15C-BAEE8658DFFB}"/>
    <dgm:cxn modelId="{B4D1B0E1-A47F-4DF3-B77A-5025BB56AD59}" type="presOf" srcId="{D3BD538B-C297-4688-8EA5-69B53596094A}" destId="{6A02AFC3-B613-48CC-BD73-820D9D1323AB}" srcOrd="0" destOrd="0" presId="urn:microsoft.com/office/officeart/2005/8/layout/vList2"/>
    <dgm:cxn modelId="{EB8F3DFB-0AD7-48AE-8D16-A636D7EB0286}" type="presOf" srcId="{DE47A41A-D387-4F68-8F01-DF2FE3469AAE}" destId="{8B3CC4DB-D27A-43F8-9000-DC308AB77A6B}" srcOrd="0" destOrd="0" presId="urn:microsoft.com/office/officeart/2005/8/layout/vList2"/>
    <dgm:cxn modelId="{E65EBC6C-067A-4C03-B2C0-7CCCF39F16A3}" type="presParOf" srcId="{E649512C-9BF5-42AB-A794-1C75B917E0A9}" destId="{6A02AFC3-B613-48CC-BD73-820D9D1323AB}" srcOrd="0" destOrd="0" presId="urn:microsoft.com/office/officeart/2005/8/layout/vList2"/>
    <dgm:cxn modelId="{1A8E3994-A9B1-430F-8F1C-355B74EFD963}" type="presParOf" srcId="{E649512C-9BF5-42AB-A794-1C75B917E0A9}" destId="{DA79CDD0-8E33-4746-AEDB-0D0EEFF0C995}" srcOrd="1" destOrd="0" presId="urn:microsoft.com/office/officeart/2005/8/layout/vList2"/>
    <dgm:cxn modelId="{F2F8FF07-AA04-4260-AAD6-2EEAADD639D9}" type="presParOf" srcId="{E649512C-9BF5-42AB-A794-1C75B917E0A9}" destId="{8B3CC4DB-D27A-43F8-9000-DC308AB77A6B}" srcOrd="2" destOrd="0" presId="urn:microsoft.com/office/officeart/2005/8/layout/vList2"/>
    <dgm:cxn modelId="{A8345F0A-500D-4AEE-87E9-B32D92E8971B}" type="presParOf" srcId="{E649512C-9BF5-42AB-A794-1C75B917E0A9}" destId="{7153CE63-2819-4571-8CDF-DCB8DFA163BC}" srcOrd="3" destOrd="0" presId="urn:microsoft.com/office/officeart/2005/8/layout/vList2"/>
    <dgm:cxn modelId="{FB41CF83-45F2-4B7D-B973-DAB94F7C7CAA}" type="presParOf" srcId="{E649512C-9BF5-42AB-A794-1C75B917E0A9}" destId="{06095CCD-F909-4DA0-BFF1-20874B89C2B2}"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5B88AF6-2C06-46A8-B695-5133BD6C2B43}" type="doc">
      <dgm:prSet loTypeId="urn:microsoft.com/office/officeart/2008/layout/LinedList" loCatId="list" qsTypeId="urn:microsoft.com/office/officeart/2005/8/quickstyle/simple4" qsCatId="simple" csTypeId="urn:microsoft.com/office/officeart/2005/8/colors/colorful1" csCatId="colorful" phldr="1"/>
      <dgm:spPr/>
      <dgm:t>
        <a:bodyPr/>
        <a:lstStyle/>
        <a:p>
          <a:endParaRPr lang="en-US"/>
        </a:p>
      </dgm:t>
    </dgm:pt>
    <dgm:pt modelId="{D3B52EDB-7841-4142-9102-642A4B8AB64D}">
      <dgm:prSet/>
      <dgm:spPr/>
      <dgm:t>
        <a:bodyPr/>
        <a:lstStyle/>
        <a:p>
          <a:r>
            <a:rPr lang="en-US" dirty="0"/>
            <a:t>Take the paper quiz found at your table or take it online at </a:t>
          </a:r>
          <a:r>
            <a:rPr lang="en-US" dirty="0">
              <a:hlinkClick xmlns:r="http://schemas.openxmlformats.org/officeDocument/2006/relationships" r:id="rId1"/>
            </a:rPr>
            <a:t>https://quiz.gretchenrubin.com/four-tendencies-quiz/</a:t>
          </a:r>
          <a:endParaRPr lang="en-US" dirty="0"/>
        </a:p>
      </dgm:t>
    </dgm:pt>
    <dgm:pt modelId="{E86124D2-41A1-4423-8279-A9869E92ABE5}" type="parTrans" cxnId="{817D4972-6247-4A7D-A3C6-635E66B705AE}">
      <dgm:prSet/>
      <dgm:spPr/>
      <dgm:t>
        <a:bodyPr/>
        <a:lstStyle/>
        <a:p>
          <a:endParaRPr lang="en-US"/>
        </a:p>
      </dgm:t>
    </dgm:pt>
    <dgm:pt modelId="{A3B46BE9-9901-4686-9624-0D83AB744BAA}" type="sibTrans" cxnId="{817D4972-6247-4A7D-A3C6-635E66B705AE}">
      <dgm:prSet/>
      <dgm:spPr/>
      <dgm:t>
        <a:bodyPr/>
        <a:lstStyle/>
        <a:p>
          <a:endParaRPr lang="en-US"/>
        </a:p>
      </dgm:t>
    </dgm:pt>
    <dgm:pt modelId="{91C727C9-E281-47C8-A02B-1440299CB786}">
      <dgm:prSet/>
      <dgm:spPr/>
      <dgm:t>
        <a:bodyPr/>
        <a:lstStyle/>
        <a:p>
          <a:r>
            <a:rPr lang="en-US"/>
            <a:t>Identify your one tendency- even if there is a tie, select one.  You know yourself best.</a:t>
          </a:r>
        </a:p>
      </dgm:t>
    </dgm:pt>
    <dgm:pt modelId="{5D60F0F3-4A42-42DA-9C67-24458ACD4A34}" type="parTrans" cxnId="{1288FA9D-82E8-4D5C-8C05-689FB1C1A516}">
      <dgm:prSet/>
      <dgm:spPr/>
      <dgm:t>
        <a:bodyPr/>
        <a:lstStyle/>
        <a:p>
          <a:endParaRPr lang="en-US"/>
        </a:p>
      </dgm:t>
    </dgm:pt>
    <dgm:pt modelId="{AEE11EF7-2FF2-4351-985F-85E3FA81B66B}" type="sibTrans" cxnId="{1288FA9D-82E8-4D5C-8C05-689FB1C1A516}">
      <dgm:prSet/>
      <dgm:spPr/>
      <dgm:t>
        <a:bodyPr/>
        <a:lstStyle/>
        <a:p>
          <a:endParaRPr lang="en-US"/>
        </a:p>
      </dgm:t>
    </dgm:pt>
    <dgm:pt modelId="{2A571E87-2174-401E-9970-CDBEF59D3586}">
      <dgm:prSet phldr="0"/>
      <dgm:spPr/>
      <dgm:t>
        <a:bodyPr/>
        <a:lstStyle/>
        <a:p>
          <a:pPr rtl="0"/>
          <a:r>
            <a:rPr lang="en-US" dirty="0">
              <a:latin typeface="Century Gothic" panose="020B0502020202020204"/>
            </a:rPr>
            <a:t>This is NOT a personality structure.  There are varieties of personality in each tendency.</a:t>
          </a:r>
        </a:p>
      </dgm:t>
    </dgm:pt>
    <dgm:pt modelId="{359D9D4E-0A45-49E6-9C08-E635AA7D6CC8}" type="parTrans" cxnId="{69CD71A8-36C0-4C8F-A9D2-4694B9C381BE}">
      <dgm:prSet/>
      <dgm:spPr/>
    </dgm:pt>
    <dgm:pt modelId="{3ABE80A0-BF9E-47F4-BBA4-0F9C023FD09B}" type="sibTrans" cxnId="{69CD71A8-36C0-4C8F-A9D2-4694B9C381BE}">
      <dgm:prSet/>
      <dgm:spPr/>
    </dgm:pt>
    <dgm:pt modelId="{DCB7D463-F3D0-4CAA-AF08-91ABE417FF61}">
      <dgm:prSet phldr="0"/>
      <dgm:spPr/>
      <dgm:t>
        <a:bodyPr/>
        <a:lstStyle/>
        <a:p>
          <a:pPr rtl="0"/>
          <a:r>
            <a:rPr lang="en-US" dirty="0">
              <a:latin typeface="Century Gothic" panose="020B0502020202020204"/>
            </a:rPr>
            <a:t>This is how you respond to inner expectations and outer expectations.</a:t>
          </a:r>
        </a:p>
      </dgm:t>
    </dgm:pt>
    <dgm:pt modelId="{D403E72D-5B78-4F12-8DF8-B240DD6D32D2}" type="parTrans" cxnId="{0BCF6B5E-593B-429E-8524-45AC23C135F0}">
      <dgm:prSet/>
      <dgm:spPr/>
    </dgm:pt>
    <dgm:pt modelId="{07FDB541-EFA6-4B78-9831-B37B11E5BC6A}" type="sibTrans" cxnId="{0BCF6B5E-593B-429E-8524-45AC23C135F0}">
      <dgm:prSet/>
      <dgm:spPr/>
    </dgm:pt>
    <dgm:pt modelId="{0A424E7B-814B-4576-BCC7-85636CD49537}" type="pres">
      <dgm:prSet presAssocID="{55B88AF6-2C06-46A8-B695-5133BD6C2B43}" presName="vert0" presStyleCnt="0">
        <dgm:presLayoutVars>
          <dgm:dir/>
          <dgm:animOne val="branch"/>
          <dgm:animLvl val="lvl"/>
        </dgm:presLayoutVars>
      </dgm:prSet>
      <dgm:spPr/>
    </dgm:pt>
    <dgm:pt modelId="{17EE2261-0FBB-4C39-99DD-6A46645AF800}" type="pres">
      <dgm:prSet presAssocID="{D3B52EDB-7841-4142-9102-642A4B8AB64D}" presName="thickLine" presStyleLbl="alignNode1" presStyleIdx="0" presStyleCnt="4"/>
      <dgm:spPr/>
    </dgm:pt>
    <dgm:pt modelId="{7EDFEF86-CE69-4830-8D01-0241C42CCA2F}" type="pres">
      <dgm:prSet presAssocID="{D3B52EDB-7841-4142-9102-642A4B8AB64D}" presName="horz1" presStyleCnt="0"/>
      <dgm:spPr/>
    </dgm:pt>
    <dgm:pt modelId="{FD43929A-BED4-4AA3-81B5-D166E3770CD9}" type="pres">
      <dgm:prSet presAssocID="{D3B52EDB-7841-4142-9102-642A4B8AB64D}" presName="tx1" presStyleLbl="revTx" presStyleIdx="0" presStyleCnt="4"/>
      <dgm:spPr/>
    </dgm:pt>
    <dgm:pt modelId="{53471454-628D-40ED-A455-BED9D2464468}" type="pres">
      <dgm:prSet presAssocID="{D3B52EDB-7841-4142-9102-642A4B8AB64D}" presName="vert1" presStyleCnt="0"/>
      <dgm:spPr/>
    </dgm:pt>
    <dgm:pt modelId="{D9292BB7-BC60-47CE-A261-A89022DA27CD}" type="pres">
      <dgm:prSet presAssocID="{91C727C9-E281-47C8-A02B-1440299CB786}" presName="thickLine" presStyleLbl="alignNode1" presStyleIdx="1" presStyleCnt="4"/>
      <dgm:spPr/>
    </dgm:pt>
    <dgm:pt modelId="{6DA33525-B4DF-48F8-AB6D-2EE60FB64BF7}" type="pres">
      <dgm:prSet presAssocID="{91C727C9-E281-47C8-A02B-1440299CB786}" presName="horz1" presStyleCnt="0"/>
      <dgm:spPr/>
    </dgm:pt>
    <dgm:pt modelId="{523EBFDA-C743-4489-901E-5ED406BBBAA6}" type="pres">
      <dgm:prSet presAssocID="{91C727C9-E281-47C8-A02B-1440299CB786}" presName="tx1" presStyleLbl="revTx" presStyleIdx="1" presStyleCnt="4"/>
      <dgm:spPr/>
    </dgm:pt>
    <dgm:pt modelId="{507E02B4-CD9A-4022-90AE-98608A8F0012}" type="pres">
      <dgm:prSet presAssocID="{91C727C9-E281-47C8-A02B-1440299CB786}" presName="vert1" presStyleCnt="0"/>
      <dgm:spPr/>
    </dgm:pt>
    <dgm:pt modelId="{F4228204-8292-4C9B-8F6F-ABCED0F513CD}" type="pres">
      <dgm:prSet presAssocID="{2A571E87-2174-401E-9970-CDBEF59D3586}" presName="thickLine" presStyleLbl="alignNode1" presStyleIdx="2" presStyleCnt="4"/>
      <dgm:spPr/>
    </dgm:pt>
    <dgm:pt modelId="{39DC0941-CE42-431D-B652-3C850D2FA121}" type="pres">
      <dgm:prSet presAssocID="{2A571E87-2174-401E-9970-CDBEF59D3586}" presName="horz1" presStyleCnt="0"/>
      <dgm:spPr/>
    </dgm:pt>
    <dgm:pt modelId="{B8D1F637-23FC-457F-9CCB-CC96B57A1792}" type="pres">
      <dgm:prSet presAssocID="{2A571E87-2174-401E-9970-CDBEF59D3586}" presName="tx1" presStyleLbl="revTx" presStyleIdx="2" presStyleCnt="4"/>
      <dgm:spPr/>
    </dgm:pt>
    <dgm:pt modelId="{8063ED70-AF51-4A22-AFBD-13B1BEC7B5FD}" type="pres">
      <dgm:prSet presAssocID="{2A571E87-2174-401E-9970-CDBEF59D3586}" presName="vert1" presStyleCnt="0"/>
      <dgm:spPr/>
    </dgm:pt>
    <dgm:pt modelId="{9E236A88-F2D6-405F-861B-470054885EC0}" type="pres">
      <dgm:prSet presAssocID="{DCB7D463-F3D0-4CAA-AF08-91ABE417FF61}" presName="thickLine" presStyleLbl="alignNode1" presStyleIdx="3" presStyleCnt="4"/>
      <dgm:spPr/>
    </dgm:pt>
    <dgm:pt modelId="{24325C3D-6497-4FFA-AD29-E39E96EF3E77}" type="pres">
      <dgm:prSet presAssocID="{DCB7D463-F3D0-4CAA-AF08-91ABE417FF61}" presName="horz1" presStyleCnt="0"/>
      <dgm:spPr/>
    </dgm:pt>
    <dgm:pt modelId="{AE2B0E14-B059-445D-82D4-534046677AC2}" type="pres">
      <dgm:prSet presAssocID="{DCB7D463-F3D0-4CAA-AF08-91ABE417FF61}" presName="tx1" presStyleLbl="revTx" presStyleIdx="3" presStyleCnt="4"/>
      <dgm:spPr/>
    </dgm:pt>
    <dgm:pt modelId="{41692FC9-5346-4B3A-81E6-1FDB5807D063}" type="pres">
      <dgm:prSet presAssocID="{DCB7D463-F3D0-4CAA-AF08-91ABE417FF61}" presName="vert1" presStyleCnt="0"/>
      <dgm:spPr/>
    </dgm:pt>
  </dgm:ptLst>
  <dgm:cxnLst>
    <dgm:cxn modelId="{0BCF6B5E-593B-429E-8524-45AC23C135F0}" srcId="{55B88AF6-2C06-46A8-B695-5133BD6C2B43}" destId="{DCB7D463-F3D0-4CAA-AF08-91ABE417FF61}" srcOrd="3" destOrd="0" parTransId="{D403E72D-5B78-4F12-8DF8-B240DD6D32D2}" sibTransId="{07FDB541-EFA6-4B78-9831-B37B11E5BC6A}"/>
    <dgm:cxn modelId="{817D4972-6247-4A7D-A3C6-635E66B705AE}" srcId="{55B88AF6-2C06-46A8-B695-5133BD6C2B43}" destId="{D3B52EDB-7841-4142-9102-642A4B8AB64D}" srcOrd="0" destOrd="0" parTransId="{E86124D2-41A1-4423-8279-A9869E92ABE5}" sibTransId="{A3B46BE9-9901-4686-9624-0D83AB744BAA}"/>
    <dgm:cxn modelId="{C4B37B90-D07B-4E10-B93C-8B6FFEA5CE57}" type="presOf" srcId="{DCB7D463-F3D0-4CAA-AF08-91ABE417FF61}" destId="{AE2B0E14-B059-445D-82D4-534046677AC2}" srcOrd="0" destOrd="0" presId="urn:microsoft.com/office/officeart/2008/layout/LinedList"/>
    <dgm:cxn modelId="{1288FA9D-82E8-4D5C-8C05-689FB1C1A516}" srcId="{55B88AF6-2C06-46A8-B695-5133BD6C2B43}" destId="{91C727C9-E281-47C8-A02B-1440299CB786}" srcOrd="1" destOrd="0" parTransId="{5D60F0F3-4A42-42DA-9C67-24458ACD4A34}" sibTransId="{AEE11EF7-2FF2-4351-985F-85E3FA81B66B}"/>
    <dgm:cxn modelId="{93CBE09E-A13A-41B4-ABDE-694F068085CF}" type="presOf" srcId="{55B88AF6-2C06-46A8-B695-5133BD6C2B43}" destId="{0A424E7B-814B-4576-BCC7-85636CD49537}" srcOrd="0" destOrd="0" presId="urn:microsoft.com/office/officeart/2008/layout/LinedList"/>
    <dgm:cxn modelId="{69CD71A8-36C0-4C8F-A9D2-4694B9C381BE}" srcId="{55B88AF6-2C06-46A8-B695-5133BD6C2B43}" destId="{2A571E87-2174-401E-9970-CDBEF59D3586}" srcOrd="2" destOrd="0" parTransId="{359D9D4E-0A45-49E6-9C08-E635AA7D6CC8}" sibTransId="{3ABE80A0-BF9E-47F4-BBA4-0F9C023FD09B}"/>
    <dgm:cxn modelId="{9E151AB7-3824-40F3-A22F-27E139315B9B}" type="presOf" srcId="{D3B52EDB-7841-4142-9102-642A4B8AB64D}" destId="{FD43929A-BED4-4AA3-81B5-D166E3770CD9}" srcOrd="0" destOrd="0" presId="urn:microsoft.com/office/officeart/2008/layout/LinedList"/>
    <dgm:cxn modelId="{EB9B8ED8-AB51-4422-BE20-2D72BCF4A961}" type="presOf" srcId="{2A571E87-2174-401E-9970-CDBEF59D3586}" destId="{B8D1F637-23FC-457F-9CCB-CC96B57A1792}" srcOrd="0" destOrd="0" presId="urn:microsoft.com/office/officeart/2008/layout/LinedList"/>
    <dgm:cxn modelId="{1A0A1FF3-8A90-4381-88DB-CBE24B3262A6}" type="presOf" srcId="{91C727C9-E281-47C8-A02B-1440299CB786}" destId="{523EBFDA-C743-4489-901E-5ED406BBBAA6}" srcOrd="0" destOrd="0" presId="urn:microsoft.com/office/officeart/2008/layout/LinedList"/>
    <dgm:cxn modelId="{6DD62C73-2FC1-440F-885F-EDCEF2E7FEEC}" type="presParOf" srcId="{0A424E7B-814B-4576-BCC7-85636CD49537}" destId="{17EE2261-0FBB-4C39-99DD-6A46645AF800}" srcOrd="0" destOrd="0" presId="urn:microsoft.com/office/officeart/2008/layout/LinedList"/>
    <dgm:cxn modelId="{C0FAEA1F-5558-4DFC-9D08-2390CF6C72F9}" type="presParOf" srcId="{0A424E7B-814B-4576-BCC7-85636CD49537}" destId="{7EDFEF86-CE69-4830-8D01-0241C42CCA2F}" srcOrd="1" destOrd="0" presId="urn:microsoft.com/office/officeart/2008/layout/LinedList"/>
    <dgm:cxn modelId="{20FE59C9-581E-4F91-83E4-6C79F7434755}" type="presParOf" srcId="{7EDFEF86-CE69-4830-8D01-0241C42CCA2F}" destId="{FD43929A-BED4-4AA3-81B5-D166E3770CD9}" srcOrd="0" destOrd="0" presId="urn:microsoft.com/office/officeart/2008/layout/LinedList"/>
    <dgm:cxn modelId="{2DD4E89D-0262-4148-958F-EAA1DF5EC65A}" type="presParOf" srcId="{7EDFEF86-CE69-4830-8D01-0241C42CCA2F}" destId="{53471454-628D-40ED-A455-BED9D2464468}" srcOrd="1" destOrd="0" presId="urn:microsoft.com/office/officeart/2008/layout/LinedList"/>
    <dgm:cxn modelId="{A23C9937-DA11-4F17-A0F2-26E6CF9FD645}" type="presParOf" srcId="{0A424E7B-814B-4576-BCC7-85636CD49537}" destId="{D9292BB7-BC60-47CE-A261-A89022DA27CD}" srcOrd="2" destOrd="0" presId="urn:microsoft.com/office/officeart/2008/layout/LinedList"/>
    <dgm:cxn modelId="{D55228C0-CA69-437F-965F-62BE1213617A}" type="presParOf" srcId="{0A424E7B-814B-4576-BCC7-85636CD49537}" destId="{6DA33525-B4DF-48F8-AB6D-2EE60FB64BF7}" srcOrd="3" destOrd="0" presId="urn:microsoft.com/office/officeart/2008/layout/LinedList"/>
    <dgm:cxn modelId="{FF99BEF0-2D39-4204-B85C-5675638D4BC3}" type="presParOf" srcId="{6DA33525-B4DF-48F8-AB6D-2EE60FB64BF7}" destId="{523EBFDA-C743-4489-901E-5ED406BBBAA6}" srcOrd="0" destOrd="0" presId="urn:microsoft.com/office/officeart/2008/layout/LinedList"/>
    <dgm:cxn modelId="{DCA4EFB9-B139-4714-954F-29D46E5E2CFB}" type="presParOf" srcId="{6DA33525-B4DF-48F8-AB6D-2EE60FB64BF7}" destId="{507E02B4-CD9A-4022-90AE-98608A8F0012}" srcOrd="1" destOrd="0" presId="urn:microsoft.com/office/officeart/2008/layout/LinedList"/>
    <dgm:cxn modelId="{1E9DC3F2-A591-4A3C-A4D7-05B811E77A40}" type="presParOf" srcId="{0A424E7B-814B-4576-BCC7-85636CD49537}" destId="{F4228204-8292-4C9B-8F6F-ABCED0F513CD}" srcOrd="4" destOrd="0" presId="urn:microsoft.com/office/officeart/2008/layout/LinedList"/>
    <dgm:cxn modelId="{2660C424-10E6-4B46-A274-F3677E7ABB55}" type="presParOf" srcId="{0A424E7B-814B-4576-BCC7-85636CD49537}" destId="{39DC0941-CE42-431D-B652-3C850D2FA121}" srcOrd="5" destOrd="0" presId="urn:microsoft.com/office/officeart/2008/layout/LinedList"/>
    <dgm:cxn modelId="{25F46D6F-0AFA-43F0-ADA7-9344B0A1C823}" type="presParOf" srcId="{39DC0941-CE42-431D-B652-3C850D2FA121}" destId="{B8D1F637-23FC-457F-9CCB-CC96B57A1792}" srcOrd="0" destOrd="0" presId="urn:microsoft.com/office/officeart/2008/layout/LinedList"/>
    <dgm:cxn modelId="{B4BBA0AB-E573-4E09-ABFD-4ED5AA8AB8E4}" type="presParOf" srcId="{39DC0941-CE42-431D-B652-3C850D2FA121}" destId="{8063ED70-AF51-4A22-AFBD-13B1BEC7B5FD}" srcOrd="1" destOrd="0" presId="urn:microsoft.com/office/officeart/2008/layout/LinedList"/>
    <dgm:cxn modelId="{C1604DA3-EE21-4605-A9AB-AAAD937A1F00}" type="presParOf" srcId="{0A424E7B-814B-4576-BCC7-85636CD49537}" destId="{9E236A88-F2D6-405F-861B-470054885EC0}" srcOrd="6" destOrd="0" presId="urn:microsoft.com/office/officeart/2008/layout/LinedList"/>
    <dgm:cxn modelId="{03A9A20A-50E3-4ACC-8A65-DF3E758EB5A9}" type="presParOf" srcId="{0A424E7B-814B-4576-BCC7-85636CD49537}" destId="{24325C3D-6497-4FFA-AD29-E39E96EF3E77}" srcOrd="7" destOrd="0" presId="urn:microsoft.com/office/officeart/2008/layout/LinedList"/>
    <dgm:cxn modelId="{908C28ED-AA79-48C3-AC15-5B16C15B99BB}" type="presParOf" srcId="{24325C3D-6497-4FFA-AD29-E39E96EF3E77}" destId="{AE2B0E14-B059-445D-82D4-534046677AC2}" srcOrd="0" destOrd="0" presId="urn:microsoft.com/office/officeart/2008/layout/LinedList"/>
    <dgm:cxn modelId="{7842C413-F29E-4584-9D74-911B026DAB76}" type="presParOf" srcId="{24325C3D-6497-4FFA-AD29-E39E96EF3E77}" destId="{41692FC9-5346-4B3A-81E6-1FDB5807D063}"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16038BD-586B-4197-BA7B-17C425135803}"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7D9AA73D-736E-4542-9DB2-C4B27840A58F}">
      <dgm:prSet/>
      <dgm:spPr/>
      <dgm:t>
        <a:bodyPr/>
        <a:lstStyle/>
        <a:p>
          <a:pPr>
            <a:lnSpc>
              <a:spcPct val="100000"/>
            </a:lnSpc>
          </a:pPr>
          <a:r>
            <a:rPr lang="en-US" dirty="0"/>
            <a:t>PDF's are available for download on the UAACCE site. </a:t>
          </a:r>
        </a:p>
      </dgm:t>
    </dgm:pt>
    <dgm:pt modelId="{F2CC3981-674B-443B-9A0D-B7FF1CA71A0A}" type="parTrans" cxnId="{816B6900-2F1D-4F77-9637-22D8E4380449}">
      <dgm:prSet/>
      <dgm:spPr/>
      <dgm:t>
        <a:bodyPr/>
        <a:lstStyle/>
        <a:p>
          <a:endParaRPr lang="en-US"/>
        </a:p>
      </dgm:t>
    </dgm:pt>
    <dgm:pt modelId="{A5E2D81D-2C9C-42F7-BB04-316D92CE8CFD}" type="sibTrans" cxnId="{816B6900-2F1D-4F77-9637-22D8E4380449}">
      <dgm:prSet/>
      <dgm:spPr/>
      <dgm:t>
        <a:bodyPr/>
        <a:lstStyle/>
        <a:p>
          <a:endParaRPr lang="en-US"/>
        </a:p>
      </dgm:t>
    </dgm:pt>
    <dgm:pt modelId="{2DEF2078-8E51-44D0-B491-17C0BDD17009}">
      <dgm:prSet phldr="0"/>
      <dgm:spPr/>
      <dgm:t>
        <a:bodyPr/>
        <a:lstStyle/>
        <a:p>
          <a:pPr>
            <a:lnSpc>
              <a:spcPct val="100000"/>
            </a:lnSpc>
          </a:pPr>
          <a:r>
            <a:rPr lang="en-US" dirty="0">
              <a:latin typeface="Century Gothic" panose="020B0502020202020204"/>
              <a:hlinkClick xmlns:r="http://schemas.openxmlformats.org/officeDocument/2006/relationships" r:id="" action="ppaction://noaction"/>
            </a:rPr>
            <a:t>Visit Website for Resources </a:t>
          </a:r>
          <a:r>
            <a:rPr lang="en-US" dirty="0">
              <a:latin typeface="Century Gothic" panose="020B0502020202020204"/>
              <a:hlinkClick xmlns:r="http://schemas.openxmlformats.org/officeDocument/2006/relationships" r:id="rId1"/>
            </a:rPr>
            <a:t>https://gretchenrubin.com/resources/</a:t>
          </a:r>
        </a:p>
      </dgm:t>
    </dgm:pt>
    <dgm:pt modelId="{4AB0EF03-0BE0-4466-A47B-3209AB18DF90}" type="parTrans" cxnId="{99DABD85-C9B4-4A8A-8A49-6F30C474828E}">
      <dgm:prSet/>
      <dgm:spPr/>
    </dgm:pt>
    <dgm:pt modelId="{0812257E-C5EC-41FC-AC74-3DEA6423418F}" type="sibTrans" cxnId="{99DABD85-C9B4-4A8A-8A49-6F30C474828E}">
      <dgm:prSet/>
      <dgm:spPr/>
    </dgm:pt>
    <dgm:pt modelId="{BCEFE975-8BB2-4CBD-867F-D1A8AD0F1F2F}">
      <dgm:prSet/>
      <dgm:spPr/>
      <dgm:t>
        <a:bodyPr/>
        <a:lstStyle/>
        <a:p>
          <a:pPr>
            <a:lnSpc>
              <a:spcPct val="100000"/>
            </a:lnSpc>
          </a:pPr>
          <a:r>
            <a:rPr lang="en-US" dirty="0"/>
            <a:t>You can take the extra handouts.</a:t>
          </a:r>
        </a:p>
      </dgm:t>
    </dgm:pt>
    <dgm:pt modelId="{90E6B881-37FD-4035-8079-7E93F05938D7}" type="parTrans" cxnId="{966E02B4-5855-424C-B7CE-BE9D02B200F3}">
      <dgm:prSet/>
      <dgm:spPr/>
    </dgm:pt>
    <dgm:pt modelId="{EFF91E59-A0DD-4504-A677-892DE1D56FDC}" type="sibTrans" cxnId="{966E02B4-5855-424C-B7CE-BE9D02B200F3}">
      <dgm:prSet/>
      <dgm:spPr/>
    </dgm:pt>
    <dgm:pt modelId="{6B08B6AB-F5A0-4FC7-885D-396CB13978AD}" type="pres">
      <dgm:prSet presAssocID="{216038BD-586B-4197-BA7B-17C425135803}" presName="root" presStyleCnt="0">
        <dgm:presLayoutVars>
          <dgm:dir/>
          <dgm:resizeHandles val="exact"/>
        </dgm:presLayoutVars>
      </dgm:prSet>
      <dgm:spPr/>
    </dgm:pt>
    <dgm:pt modelId="{BAAAA574-67A4-4E03-AA24-98A79E93C399}" type="pres">
      <dgm:prSet presAssocID="{7D9AA73D-736E-4542-9DB2-C4B27840A58F}" presName="compNode" presStyleCnt="0"/>
      <dgm:spPr/>
    </dgm:pt>
    <dgm:pt modelId="{BCDB07BD-5BF7-4311-ADAF-6A4E06D627FC}" type="pres">
      <dgm:prSet presAssocID="{7D9AA73D-736E-4542-9DB2-C4B27840A58F}" presName="bgRect" presStyleLbl="bgShp" presStyleIdx="0" presStyleCnt="3"/>
      <dgm:spPr/>
    </dgm:pt>
    <dgm:pt modelId="{C5C58DC4-2F85-4FBF-B4A9-C0E0BE5496E7}" type="pres">
      <dgm:prSet presAssocID="{7D9AA73D-736E-4542-9DB2-C4B27840A58F}" presName="iconRect" presStyleLbl="node1" presStyleIdx="0" presStyleCnt="3"/>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Open Book"/>
        </a:ext>
      </dgm:extLst>
    </dgm:pt>
    <dgm:pt modelId="{739A25EF-D23B-4E00-B491-6AE1FECD213A}" type="pres">
      <dgm:prSet presAssocID="{7D9AA73D-736E-4542-9DB2-C4B27840A58F}" presName="spaceRect" presStyleCnt="0"/>
      <dgm:spPr/>
    </dgm:pt>
    <dgm:pt modelId="{7593ED61-B99A-4ED5-80FF-330D367828E3}" type="pres">
      <dgm:prSet presAssocID="{7D9AA73D-736E-4542-9DB2-C4B27840A58F}" presName="parTx" presStyleLbl="revTx" presStyleIdx="0" presStyleCnt="3">
        <dgm:presLayoutVars>
          <dgm:chMax val="0"/>
          <dgm:chPref val="0"/>
        </dgm:presLayoutVars>
      </dgm:prSet>
      <dgm:spPr/>
    </dgm:pt>
    <dgm:pt modelId="{65E165A8-CE06-4563-9B83-63A99C775580}" type="pres">
      <dgm:prSet presAssocID="{A5E2D81D-2C9C-42F7-BB04-316D92CE8CFD}" presName="sibTrans" presStyleCnt="0"/>
      <dgm:spPr/>
    </dgm:pt>
    <dgm:pt modelId="{6CC7D647-A452-43CE-BAC7-7E55D4D33C80}" type="pres">
      <dgm:prSet presAssocID="{BCEFE975-8BB2-4CBD-867F-D1A8AD0F1F2F}" presName="compNode" presStyleCnt="0"/>
      <dgm:spPr/>
    </dgm:pt>
    <dgm:pt modelId="{4516DC4F-8392-43B2-947B-B41F329E44D4}" type="pres">
      <dgm:prSet presAssocID="{BCEFE975-8BB2-4CBD-867F-D1A8AD0F1F2F}" presName="bgRect" presStyleLbl="bgShp" presStyleIdx="1" presStyleCnt="3"/>
      <dgm:spPr/>
    </dgm:pt>
    <dgm:pt modelId="{EA39D72F-007D-4D24-9091-90FDF9CD2266}" type="pres">
      <dgm:prSet presAssocID="{BCEFE975-8BB2-4CBD-867F-D1A8AD0F1F2F}" presName="iconRect" presStyleLbl="node1" presStyleIdx="1" presStyleCnt="3"/>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dgm:spPr>
      <dgm:extLst>
        <a:ext uri="{E40237B7-FDA0-4F09-8148-C483321AD2D9}">
          <dgm14:cNvPr xmlns:dgm14="http://schemas.microsoft.com/office/drawing/2010/diagram" id="0" name="" descr="Open Book"/>
        </a:ext>
      </dgm:extLst>
    </dgm:pt>
    <dgm:pt modelId="{692EA9A5-E4A7-449C-B6A7-CD2E236AB3CD}" type="pres">
      <dgm:prSet presAssocID="{BCEFE975-8BB2-4CBD-867F-D1A8AD0F1F2F}" presName="spaceRect" presStyleCnt="0"/>
      <dgm:spPr/>
    </dgm:pt>
    <dgm:pt modelId="{79926DEE-8367-42B1-BFD9-8BD34C2B54C8}" type="pres">
      <dgm:prSet presAssocID="{BCEFE975-8BB2-4CBD-867F-D1A8AD0F1F2F}" presName="parTx" presStyleLbl="revTx" presStyleIdx="1" presStyleCnt="3">
        <dgm:presLayoutVars>
          <dgm:chMax val="0"/>
          <dgm:chPref val="0"/>
        </dgm:presLayoutVars>
      </dgm:prSet>
      <dgm:spPr/>
    </dgm:pt>
    <dgm:pt modelId="{8855618B-D353-498E-9013-61FE366EAED9}" type="pres">
      <dgm:prSet presAssocID="{EFF91E59-A0DD-4504-A677-892DE1D56FDC}" presName="sibTrans" presStyleCnt="0"/>
      <dgm:spPr/>
    </dgm:pt>
    <dgm:pt modelId="{BF42CDFC-F58C-4BAA-9FC1-F5413DFDE717}" type="pres">
      <dgm:prSet presAssocID="{2DEF2078-8E51-44D0-B491-17C0BDD17009}" presName="compNode" presStyleCnt="0"/>
      <dgm:spPr/>
    </dgm:pt>
    <dgm:pt modelId="{3B2307BA-9A0C-4AE0-AFD2-9B3F99B68601}" type="pres">
      <dgm:prSet presAssocID="{2DEF2078-8E51-44D0-B491-17C0BDD17009}" presName="bgRect" presStyleLbl="bgShp" presStyleIdx="2" presStyleCnt="3"/>
      <dgm:spPr/>
    </dgm:pt>
    <dgm:pt modelId="{2AEBD853-D9B5-43CC-9F5C-322DF4F76FE8}" type="pres">
      <dgm:prSet presAssocID="{2DEF2078-8E51-44D0-B491-17C0BDD17009}" presName="iconRect" presStyleLbl="node1" presStyleIdx="2" presStyleCnt="3"/>
      <dgm:spPr/>
    </dgm:pt>
    <dgm:pt modelId="{A4DE190C-F434-403D-9025-CE4C4A5ADA92}" type="pres">
      <dgm:prSet presAssocID="{2DEF2078-8E51-44D0-B491-17C0BDD17009}" presName="spaceRect" presStyleCnt="0"/>
      <dgm:spPr/>
    </dgm:pt>
    <dgm:pt modelId="{9105F4F8-88BB-4DC3-8F89-5D251FE8A33D}" type="pres">
      <dgm:prSet presAssocID="{2DEF2078-8E51-44D0-B491-17C0BDD17009}" presName="parTx" presStyleLbl="revTx" presStyleIdx="2" presStyleCnt="3">
        <dgm:presLayoutVars>
          <dgm:chMax val="0"/>
          <dgm:chPref val="0"/>
        </dgm:presLayoutVars>
      </dgm:prSet>
      <dgm:spPr/>
    </dgm:pt>
  </dgm:ptLst>
  <dgm:cxnLst>
    <dgm:cxn modelId="{816B6900-2F1D-4F77-9637-22D8E4380449}" srcId="{216038BD-586B-4197-BA7B-17C425135803}" destId="{7D9AA73D-736E-4542-9DB2-C4B27840A58F}" srcOrd="0" destOrd="0" parTransId="{F2CC3981-674B-443B-9A0D-B7FF1CA71A0A}" sibTransId="{A5E2D81D-2C9C-42F7-BB04-316D92CE8CFD}"/>
    <dgm:cxn modelId="{308D8332-CA3C-45FD-9CC9-9BB81E735402}" type="presOf" srcId="{BCEFE975-8BB2-4CBD-867F-D1A8AD0F1F2F}" destId="{79926DEE-8367-42B1-BFD9-8BD34C2B54C8}" srcOrd="0" destOrd="0" presId="urn:microsoft.com/office/officeart/2018/2/layout/IconVerticalSolidList"/>
    <dgm:cxn modelId="{99DABD85-C9B4-4A8A-8A49-6F30C474828E}" srcId="{216038BD-586B-4197-BA7B-17C425135803}" destId="{2DEF2078-8E51-44D0-B491-17C0BDD17009}" srcOrd="2" destOrd="0" parTransId="{4AB0EF03-0BE0-4466-A47B-3209AB18DF90}" sibTransId="{0812257E-C5EC-41FC-AC74-3DEA6423418F}"/>
    <dgm:cxn modelId="{94B3BBAB-0129-45D6-8E05-A17DE085727B}" type="presOf" srcId="{7D9AA73D-736E-4542-9DB2-C4B27840A58F}" destId="{7593ED61-B99A-4ED5-80FF-330D367828E3}" srcOrd="0" destOrd="0" presId="urn:microsoft.com/office/officeart/2018/2/layout/IconVerticalSolidList"/>
    <dgm:cxn modelId="{966E02B4-5855-424C-B7CE-BE9D02B200F3}" srcId="{216038BD-586B-4197-BA7B-17C425135803}" destId="{BCEFE975-8BB2-4CBD-867F-D1A8AD0F1F2F}" srcOrd="1" destOrd="0" parTransId="{90E6B881-37FD-4035-8079-7E93F05938D7}" sibTransId="{EFF91E59-A0DD-4504-A677-892DE1D56FDC}"/>
    <dgm:cxn modelId="{CF8FD4B8-B9F2-4497-947E-B30ED05B5E40}" type="presOf" srcId="{2DEF2078-8E51-44D0-B491-17C0BDD17009}" destId="{9105F4F8-88BB-4DC3-8F89-5D251FE8A33D}" srcOrd="0" destOrd="0" presId="urn:microsoft.com/office/officeart/2018/2/layout/IconVerticalSolidList"/>
    <dgm:cxn modelId="{662082BD-4C9C-43AE-9B32-F1A06A2C22F2}" type="presOf" srcId="{216038BD-586B-4197-BA7B-17C425135803}" destId="{6B08B6AB-F5A0-4FC7-885D-396CB13978AD}" srcOrd="0" destOrd="0" presId="urn:microsoft.com/office/officeart/2018/2/layout/IconVerticalSolidList"/>
    <dgm:cxn modelId="{77FEC3FE-9D2D-4D0E-9E33-8678B80477E3}" type="presParOf" srcId="{6B08B6AB-F5A0-4FC7-885D-396CB13978AD}" destId="{BAAAA574-67A4-4E03-AA24-98A79E93C399}" srcOrd="0" destOrd="0" presId="urn:microsoft.com/office/officeart/2018/2/layout/IconVerticalSolidList"/>
    <dgm:cxn modelId="{E6799A3C-F9A6-4D15-8AF7-54835C447CF4}" type="presParOf" srcId="{BAAAA574-67A4-4E03-AA24-98A79E93C399}" destId="{BCDB07BD-5BF7-4311-ADAF-6A4E06D627FC}" srcOrd="0" destOrd="0" presId="urn:microsoft.com/office/officeart/2018/2/layout/IconVerticalSolidList"/>
    <dgm:cxn modelId="{3986F39F-75E0-483B-9057-0F27DAF97F19}" type="presParOf" srcId="{BAAAA574-67A4-4E03-AA24-98A79E93C399}" destId="{C5C58DC4-2F85-4FBF-B4A9-C0E0BE5496E7}" srcOrd="1" destOrd="0" presId="urn:microsoft.com/office/officeart/2018/2/layout/IconVerticalSolidList"/>
    <dgm:cxn modelId="{4C8B7090-4799-47EF-8688-7084B39F45A8}" type="presParOf" srcId="{BAAAA574-67A4-4E03-AA24-98A79E93C399}" destId="{739A25EF-D23B-4E00-B491-6AE1FECD213A}" srcOrd="2" destOrd="0" presId="urn:microsoft.com/office/officeart/2018/2/layout/IconVerticalSolidList"/>
    <dgm:cxn modelId="{6D71FA32-A43C-4F7F-A631-61D6996B0B8F}" type="presParOf" srcId="{BAAAA574-67A4-4E03-AA24-98A79E93C399}" destId="{7593ED61-B99A-4ED5-80FF-330D367828E3}" srcOrd="3" destOrd="0" presId="urn:microsoft.com/office/officeart/2018/2/layout/IconVerticalSolidList"/>
    <dgm:cxn modelId="{2F5EA925-A46A-4B67-A405-218891250FC0}" type="presParOf" srcId="{6B08B6AB-F5A0-4FC7-885D-396CB13978AD}" destId="{65E165A8-CE06-4563-9B83-63A99C775580}" srcOrd="1" destOrd="0" presId="urn:microsoft.com/office/officeart/2018/2/layout/IconVerticalSolidList"/>
    <dgm:cxn modelId="{90323F56-D522-428A-BDE3-A012AA054198}" type="presParOf" srcId="{6B08B6AB-F5A0-4FC7-885D-396CB13978AD}" destId="{6CC7D647-A452-43CE-BAC7-7E55D4D33C80}" srcOrd="2" destOrd="0" presId="urn:microsoft.com/office/officeart/2018/2/layout/IconVerticalSolidList"/>
    <dgm:cxn modelId="{B8530D33-5F4A-426B-B5CB-BA1716097477}" type="presParOf" srcId="{6CC7D647-A452-43CE-BAC7-7E55D4D33C80}" destId="{4516DC4F-8392-43B2-947B-B41F329E44D4}" srcOrd="0" destOrd="0" presId="urn:microsoft.com/office/officeart/2018/2/layout/IconVerticalSolidList"/>
    <dgm:cxn modelId="{74977FDC-DC2D-4C3E-B939-30679FBAA76D}" type="presParOf" srcId="{6CC7D647-A452-43CE-BAC7-7E55D4D33C80}" destId="{EA39D72F-007D-4D24-9091-90FDF9CD2266}" srcOrd="1" destOrd="0" presId="urn:microsoft.com/office/officeart/2018/2/layout/IconVerticalSolidList"/>
    <dgm:cxn modelId="{DC156B6B-100B-4002-9639-F3E7F6CD28F1}" type="presParOf" srcId="{6CC7D647-A452-43CE-BAC7-7E55D4D33C80}" destId="{692EA9A5-E4A7-449C-B6A7-CD2E236AB3CD}" srcOrd="2" destOrd="0" presId="urn:microsoft.com/office/officeart/2018/2/layout/IconVerticalSolidList"/>
    <dgm:cxn modelId="{11B0BDDE-38FC-405B-8294-B9F21B6983AB}" type="presParOf" srcId="{6CC7D647-A452-43CE-BAC7-7E55D4D33C80}" destId="{79926DEE-8367-42B1-BFD9-8BD34C2B54C8}" srcOrd="3" destOrd="0" presId="urn:microsoft.com/office/officeart/2018/2/layout/IconVerticalSolidList"/>
    <dgm:cxn modelId="{3C20E9B4-BAE9-4714-A2DB-9988F5C86421}" type="presParOf" srcId="{6B08B6AB-F5A0-4FC7-885D-396CB13978AD}" destId="{8855618B-D353-498E-9013-61FE366EAED9}" srcOrd="3" destOrd="0" presId="urn:microsoft.com/office/officeart/2018/2/layout/IconVerticalSolidList"/>
    <dgm:cxn modelId="{77A9AD06-1EF6-4012-BEDF-D82AE6A36E35}" type="presParOf" srcId="{6B08B6AB-F5A0-4FC7-885D-396CB13978AD}" destId="{BF42CDFC-F58C-4BAA-9FC1-F5413DFDE717}" srcOrd="4" destOrd="0" presId="urn:microsoft.com/office/officeart/2018/2/layout/IconVerticalSolidList"/>
    <dgm:cxn modelId="{3211B76E-84F1-44CC-B572-45BFE519B20F}" type="presParOf" srcId="{BF42CDFC-F58C-4BAA-9FC1-F5413DFDE717}" destId="{3B2307BA-9A0C-4AE0-AFD2-9B3F99B68601}" srcOrd="0" destOrd="0" presId="urn:microsoft.com/office/officeart/2018/2/layout/IconVerticalSolidList"/>
    <dgm:cxn modelId="{9A29C036-8529-48BD-BC33-148B58E78711}" type="presParOf" srcId="{BF42CDFC-F58C-4BAA-9FC1-F5413DFDE717}" destId="{2AEBD853-D9B5-43CC-9F5C-322DF4F76FE8}" srcOrd="1" destOrd="0" presId="urn:microsoft.com/office/officeart/2018/2/layout/IconVerticalSolidList"/>
    <dgm:cxn modelId="{4AA00220-210A-405A-A99E-A5FFD7732E49}" type="presParOf" srcId="{BF42CDFC-F58C-4BAA-9FC1-F5413DFDE717}" destId="{A4DE190C-F434-403D-9025-CE4C4A5ADA92}" srcOrd="2" destOrd="0" presId="urn:microsoft.com/office/officeart/2018/2/layout/IconVerticalSolidList"/>
    <dgm:cxn modelId="{89AEA827-A8FD-482A-85F2-7C04A1609B75}" type="presParOf" srcId="{BF42CDFC-F58C-4BAA-9FC1-F5413DFDE717}" destId="{9105F4F8-88BB-4DC3-8F89-5D251FE8A33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B8BCFF-2489-475A-A7B6-BA0E091E5AA3}">
      <dsp:nvSpPr>
        <dsp:cNvPr id="0" name=""/>
        <dsp:cNvSpPr/>
      </dsp:nvSpPr>
      <dsp:spPr>
        <a:xfrm>
          <a:off x="52321" y="376719"/>
          <a:ext cx="769012" cy="76901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A08C578-932A-4C3B-92C1-D9343EF7A64B}">
      <dsp:nvSpPr>
        <dsp:cNvPr id="0" name=""/>
        <dsp:cNvSpPr/>
      </dsp:nvSpPr>
      <dsp:spPr>
        <a:xfrm>
          <a:off x="213814" y="538212"/>
          <a:ext cx="446027" cy="44602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A199505-490B-4257-979D-38867412F77D}">
      <dsp:nvSpPr>
        <dsp:cNvPr id="0" name=""/>
        <dsp:cNvSpPr/>
      </dsp:nvSpPr>
      <dsp:spPr>
        <a:xfrm>
          <a:off x="986123" y="376719"/>
          <a:ext cx="1812673" cy="7690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US" sz="2400" kern="1200" dirty="0"/>
            <a:t>Diploma</a:t>
          </a:r>
        </a:p>
      </dsp:txBody>
      <dsp:txXfrm>
        <a:off x="986123" y="376719"/>
        <a:ext cx="1812673" cy="769012"/>
      </dsp:txXfrm>
    </dsp:sp>
    <dsp:sp modelId="{80D55AAB-D57A-4D56-83CC-C48E572DAD05}">
      <dsp:nvSpPr>
        <dsp:cNvPr id="0" name=""/>
        <dsp:cNvSpPr/>
      </dsp:nvSpPr>
      <dsp:spPr>
        <a:xfrm>
          <a:off x="3114640" y="376719"/>
          <a:ext cx="769012" cy="76901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7F4179A-06F5-4AD2-BDCC-F4C7C7253CA1}">
      <dsp:nvSpPr>
        <dsp:cNvPr id="0" name=""/>
        <dsp:cNvSpPr/>
      </dsp:nvSpPr>
      <dsp:spPr>
        <a:xfrm>
          <a:off x="3276133" y="538212"/>
          <a:ext cx="446027" cy="44602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A507912-0A86-4108-BB3B-AD8CE717D25B}">
      <dsp:nvSpPr>
        <dsp:cNvPr id="0" name=""/>
        <dsp:cNvSpPr/>
      </dsp:nvSpPr>
      <dsp:spPr>
        <a:xfrm>
          <a:off x="4048442" y="376719"/>
          <a:ext cx="1812673" cy="7690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US" sz="2400" kern="1200"/>
            <a:t>Career Readiness</a:t>
          </a:r>
        </a:p>
      </dsp:txBody>
      <dsp:txXfrm>
        <a:off x="4048442" y="376719"/>
        <a:ext cx="1812673" cy="769012"/>
      </dsp:txXfrm>
    </dsp:sp>
    <dsp:sp modelId="{C5F63229-59E8-41CC-8DF3-24096BFD9D86}">
      <dsp:nvSpPr>
        <dsp:cNvPr id="0" name=""/>
        <dsp:cNvSpPr/>
      </dsp:nvSpPr>
      <dsp:spPr>
        <a:xfrm>
          <a:off x="52321" y="1934037"/>
          <a:ext cx="769012" cy="76901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75ED9C2-105D-4086-982B-6E8126BDF5D2}">
      <dsp:nvSpPr>
        <dsp:cNvPr id="0" name=""/>
        <dsp:cNvSpPr/>
      </dsp:nvSpPr>
      <dsp:spPr>
        <a:xfrm>
          <a:off x="213814" y="2095530"/>
          <a:ext cx="446027" cy="44602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86CE4A6-3821-4CCD-8A3C-2549BA0454D7}">
      <dsp:nvSpPr>
        <dsp:cNvPr id="0" name=""/>
        <dsp:cNvSpPr/>
      </dsp:nvSpPr>
      <dsp:spPr>
        <a:xfrm>
          <a:off x="986123" y="1934037"/>
          <a:ext cx="1812673" cy="7690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US" sz="2400" kern="1200"/>
            <a:t>Lifelong Learner</a:t>
          </a:r>
        </a:p>
      </dsp:txBody>
      <dsp:txXfrm>
        <a:off x="986123" y="1934037"/>
        <a:ext cx="1812673" cy="769012"/>
      </dsp:txXfrm>
    </dsp:sp>
    <dsp:sp modelId="{AA30869F-97F0-423C-8E78-79779B28595F}">
      <dsp:nvSpPr>
        <dsp:cNvPr id="0" name=""/>
        <dsp:cNvSpPr/>
      </dsp:nvSpPr>
      <dsp:spPr>
        <a:xfrm>
          <a:off x="3114640" y="1934037"/>
          <a:ext cx="769012" cy="769012"/>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D67BE9D-D91D-403D-95E7-F433764895BE}">
      <dsp:nvSpPr>
        <dsp:cNvPr id="0" name=""/>
        <dsp:cNvSpPr/>
      </dsp:nvSpPr>
      <dsp:spPr>
        <a:xfrm>
          <a:off x="3276133" y="2095530"/>
          <a:ext cx="446027" cy="44602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0C20733-2A8C-4F1C-A045-3B7632B07A6B}">
      <dsp:nvSpPr>
        <dsp:cNvPr id="0" name=""/>
        <dsp:cNvSpPr/>
      </dsp:nvSpPr>
      <dsp:spPr>
        <a:xfrm>
          <a:off x="4048442" y="1934037"/>
          <a:ext cx="1812673" cy="7690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US" sz="2400" kern="1200"/>
            <a:t>Confidence</a:t>
          </a:r>
        </a:p>
      </dsp:txBody>
      <dsp:txXfrm>
        <a:off x="4048442" y="1934037"/>
        <a:ext cx="1812673" cy="769012"/>
      </dsp:txXfrm>
    </dsp:sp>
    <dsp:sp modelId="{E9FC9A37-E0FB-4291-97FC-DD4229B4D68F}">
      <dsp:nvSpPr>
        <dsp:cNvPr id="0" name=""/>
        <dsp:cNvSpPr/>
      </dsp:nvSpPr>
      <dsp:spPr>
        <a:xfrm>
          <a:off x="52321" y="3491355"/>
          <a:ext cx="769012" cy="769012"/>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B8A432-88B7-4E5E-96F9-E01B13916A3E}">
      <dsp:nvSpPr>
        <dsp:cNvPr id="0" name=""/>
        <dsp:cNvSpPr/>
      </dsp:nvSpPr>
      <dsp:spPr>
        <a:xfrm>
          <a:off x="213814" y="3652848"/>
          <a:ext cx="446027" cy="446027"/>
        </a:xfrm>
        <a:prstGeom prst="rect">
          <a:avLst/>
        </a:prstGeom>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742B5D4-4687-4F0C-BC44-6173A4799135}">
      <dsp:nvSpPr>
        <dsp:cNvPr id="0" name=""/>
        <dsp:cNvSpPr/>
      </dsp:nvSpPr>
      <dsp:spPr>
        <a:xfrm>
          <a:off x="986123" y="3491355"/>
          <a:ext cx="1812673" cy="7690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US" sz="2400" kern="1200"/>
            <a:t>Fulfillment</a:t>
          </a:r>
        </a:p>
      </dsp:txBody>
      <dsp:txXfrm>
        <a:off x="986123" y="3491355"/>
        <a:ext cx="1812673" cy="7690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67A5D3-8932-4783-8E5C-1A8404F37E2C}">
      <dsp:nvSpPr>
        <dsp:cNvPr id="0" name=""/>
        <dsp:cNvSpPr/>
      </dsp:nvSpPr>
      <dsp:spPr>
        <a:xfrm>
          <a:off x="0" y="566"/>
          <a:ext cx="5913437" cy="1324558"/>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2CB4FD3-8515-4A82-BA5A-702B9D293FCB}">
      <dsp:nvSpPr>
        <dsp:cNvPr id="0" name=""/>
        <dsp:cNvSpPr/>
      </dsp:nvSpPr>
      <dsp:spPr>
        <a:xfrm>
          <a:off x="400679" y="298591"/>
          <a:ext cx="728507" cy="72850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CA6A6E5-82DC-4FAE-B1E2-12C353F67FD0}">
      <dsp:nvSpPr>
        <dsp:cNvPr id="0" name=""/>
        <dsp:cNvSpPr/>
      </dsp:nvSpPr>
      <dsp:spPr>
        <a:xfrm>
          <a:off x="1529865" y="566"/>
          <a:ext cx="4383571" cy="13245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182" tIns="140182" rIns="140182" bIns="140182" numCol="1" spcCol="1270" anchor="ctr" anchorCtr="0">
          <a:noAutofit/>
        </a:bodyPr>
        <a:lstStyle/>
        <a:p>
          <a:pPr marL="0" lvl="0" indent="0" algn="l" defTabSz="844550" rtl="0">
            <a:lnSpc>
              <a:spcPct val="90000"/>
            </a:lnSpc>
            <a:spcBef>
              <a:spcPct val="0"/>
            </a:spcBef>
            <a:spcAft>
              <a:spcPct val="35000"/>
            </a:spcAft>
            <a:buNone/>
          </a:pPr>
          <a:r>
            <a:rPr lang="en-US" sz="1900" kern="1200" dirty="0"/>
            <a:t>Focuses on four sources of resiliency.</a:t>
          </a:r>
          <a:r>
            <a:rPr lang="en-US" sz="1900" kern="1200" dirty="0">
              <a:latin typeface="Century Gothic" panose="020B0502020202020204"/>
            </a:rPr>
            <a:t> </a:t>
          </a:r>
          <a:r>
            <a:rPr lang="en-US" sz="1900" kern="1200" dirty="0"/>
            <a:t> The book contains 27 resilience-building tools to help in your own life or organization.</a:t>
          </a:r>
        </a:p>
      </dsp:txBody>
      <dsp:txXfrm>
        <a:off x="1529865" y="566"/>
        <a:ext cx="4383571" cy="1324558"/>
      </dsp:txXfrm>
    </dsp:sp>
    <dsp:sp modelId="{DBC326FD-5AF1-4A54-A269-25C34885BE88}">
      <dsp:nvSpPr>
        <dsp:cNvPr id="0" name=""/>
        <dsp:cNvSpPr/>
      </dsp:nvSpPr>
      <dsp:spPr>
        <a:xfrm>
          <a:off x="0" y="1656264"/>
          <a:ext cx="5913437" cy="1324558"/>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D48EC5F-BF70-4680-91CE-2E58F13F4DEE}">
      <dsp:nvSpPr>
        <dsp:cNvPr id="0" name=""/>
        <dsp:cNvSpPr/>
      </dsp:nvSpPr>
      <dsp:spPr>
        <a:xfrm>
          <a:off x="400679" y="1954290"/>
          <a:ext cx="728507" cy="72850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B9AC8B9-7CC2-4368-84B9-DAC518E0BC14}">
      <dsp:nvSpPr>
        <dsp:cNvPr id="0" name=""/>
        <dsp:cNvSpPr/>
      </dsp:nvSpPr>
      <dsp:spPr>
        <a:xfrm>
          <a:off x="1529865" y="1656264"/>
          <a:ext cx="4383571" cy="13245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182" tIns="140182" rIns="140182" bIns="140182" numCol="1" spcCol="1270" anchor="ctr" anchorCtr="0">
          <a:noAutofit/>
        </a:bodyPr>
        <a:lstStyle/>
        <a:p>
          <a:pPr marL="0" lvl="0" indent="0" algn="l" defTabSz="844550" rtl="0">
            <a:lnSpc>
              <a:spcPct val="90000"/>
            </a:lnSpc>
            <a:spcBef>
              <a:spcPct val="0"/>
            </a:spcBef>
            <a:spcAft>
              <a:spcPct val="35000"/>
            </a:spcAft>
            <a:buNone/>
          </a:pPr>
          <a:r>
            <a:rPr lang="en-US" sz="1900" kern="1200" dirty="0"/>
            <a:t>Questions </a:t>
          </a:r>
          <a:r>
            <a:rPr lang="en-US" sz="1900" kern="1200" dirty="0">
              <a:latin typeface="Century Gothic" panose="020B0502020202020204"/>
            </a:rPr>
            <a:t>are in</a:t>
          </a:r>
          <a:r>
            <a:rPr lang="en-US" sz="1900" kern="1200" dirty="0"/>
            <a:t> the book ready for the students to answer and submit which is great for elective credit.</a:t>
          </a:r>
        </a:p>
      </dsp:txBody>
      <dsp:txXfrm>
        <a:off x="1529865" y="1656264"/>
        <a:ext cx="4383571" cy="1324558"/>
      </dsp:txXfrm>
    </dsp:sp>
    <dsp:sp modelId="{FD7C47DF-BA43-40DC-A3FC-C5B4F4669C3C}">
      <dsp:nvSpPr>
        <dsp:cNvPr id="0" name=""/>
        <dsp:cNvSpPr/>
      </dsp:nvSpPr>
      <dsp:spPr>
        <a:xfrm>
          <a:off x="0" y="3311963"/>
          <a:ext cx="5913437" cy="1324558"/>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4C8DFAB-AFF6-4BDA-A730-863EC566FEBC}">
      <dsp:nvSpPr>
        <dsp:cNvPr id="0" name=""/>
        <dsp:cNvSpPr/>
      </dsp:nvSpPr>
      <dsp:spPr>
        <a:xfrm>
          <a:off x="400679" y="3609988"/>
          <a:ext cx="728507" cy="72850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7759D29-73B7-4E84-81AF-55FBB18C7D84}">
      <dsp:nvSpPr>
        <dsp:cNvPr id="0" name=""/>
        <dsp:cNvSpPr/>
      </dsp:nvSpPr>
      <dsp:spPr>
        <a:xfrm>
          <a:off x="1529865" y="3311963"/>
          <a:ext cx="4383571" cy="13245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182" tIns="140182" rIns="140182" bIns="140182" numCol="1" spcCol="1270" anchor="ctr" anchorCtr="0">
          <a:noAutofit/>
        </a:bodyPr>
        <a:lstStyle/>
        <a:p>
          <a:pPr marL="0" lvl="0" indent="0" algn="l" defTabSz="844550" rtl="0">
            <a:lnSpc>
              <a:spcPct val="90000"/>
            </a:lnSpc>
            <a:spcBef>
              <a:spcPct val="0"/>
            </a:spcBef>
            <a:spcAft>
              <a:spcPct val="35000"/>
            </a:spcAft>
            <a:buNone/>
          </a:pPr>
          <a:r>
            <a:rPr lang="en-US" sz="1900" kern="1200" dirty="0"/>
            <a:t>I require students who are seeking Language Arts 12 credit to write </a:t>
          </a:r>
          <a:r>
            <a:rPr lang="en-US" sz="1900" kern="1200" dirty="0">
              <a:latin typeface="Century Gothic" panose="020B0502020202020204"/>
            </a:rPr>
            <a:t>a reflective </a:t>
          </a:r>
          <a:r>
            <a:rPr lang="en-US" sz="1900" kern="1200" dirty="0"/>
            <a:t>essay.</a:t>
          </a:r>
          <a:r>
            <a:rPr lang="en-US" sz="1900" kern="1200" dirty="0">
              <a:latin typeface="Century Gothic" panose="020B0502020202020204"/>
            </a:rPr>
            <a:t>  </a:t>
          </a:r>
          <a:endParaRPr lang="en-US" sz="1900" kern="1200" dirty="0"/>
        </a:p>
      </dsp:txBody>
      <dsp:txXfrm>
        <a:off x="1529865" y="3311963"/>
        <a:ext cx="4383571" cy="13245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DB3A37-4B04-491D-AAB7-0538FEABFB94}">
      <dsp:nvSpPr>
        <dsp:cNvPr id="0" name=""/>
        <dsp:cNvSpPr/>
      </dsp:nvSpPr>
      <dsp:spPr>
        <a:xfrm>
          <a:off x="0" y="1533"/>
          <a:ext cx="9604375" cy="77736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DFAD7DB-ED1C-4718-8A2C-76F35D58D640}">
      <dsp:nvSpPr>
        <dsp:cNvPr id="0" name=""/>
        <dsp:cNvSpPr/>
      </dsp:nvSpPr>
      <dsp:spPr>
        <a:xfrm>
          <a:off x="235152" y="176440"/>
          <a:ext cx="427549" cy="42754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B7AB0EB-BE3E-49C7-B4E1-143F5EC65875}">
      <dsp:nvSpPr>
        <dsp:cNvPr id="0" name=""/>
        <dsp:cNvSpPr/>
      </dsp:nvSpPr>
      <dsp:spPr>
        <a:xfrm>
          <a:off x="897853" y="1533"/>
          <a:ext cx="8706521" cy="7773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271" tIns="82271" rIns="82271" bIns="82271" numCol="1" spcCol="1270" anchor="ctr" anchorCtr="0">
          <a:noAutofit/>
        </a:bodyPr>
        <a:lstStyle/>
        <a:p>
          <a:pPr marL="0" lvl="0" indent="0" algn="l" defTabSz="977900">
            <a:lnSpc>
              <a:spcPct val="90000"/>
            </a:lnSpc>
            <a:spcBef>
              <a:spcPct val="0"/>
            </a:spcBef>
            <a:spcAft>
              <a:spcPct val="35000"/>
            </a:spcAft>
            <a:buNone/>
          </a:pPr>
          <a:r>
            <a:rPr lang="en-US" sz="2200" kern="1200"/>
            <a:t>Relational Resilience</a:t>
          </a:r>
        </a:p>
      </dsp:txBody>
      <dsp:txXfrm>
        <a:off x="897853" y="1533"/>
        <a:ext cx="8706521" cy="777362"/>
      </dsp:txXfrm>
    </dsp:sp>
    <dsp:sp modelId="{84A3E933-9202-425D-A5AC-0FC0A0FCECD4}">
      <dsp:nvSpPr>
        <dsp:cNvPr id="0" name=""/>
        <dsp:cNvSpPr/>
      </dsp:nvSpPr>
      <dsp:spPr>
        <a:xfrm>
          <a:off x="0" y="973237"/>
          <a:ext cx="9604375" cy="77736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11FE924-B2CE-4FDF-BDB0-1EBB6908326B}">
      <dsp:nvSpPr>
        <dsp:cNvPr id="0" name=""/>
        <dsp:cNvSpPr/>
      </dsp:nvSpPr>
      <dsp:spPr>
        <a:xfrm>
          <a:off x="235152" y="1148143"/>
          <a:ext cx="427549" cy="427549"/>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4EE0940-8080-4E78-B181-D9BB22FE448A}">
      <dsp:nvSpPr>
        <dsp:cNvPr id="0" name=""/>
        <dsp:cNvSpPr/>
      </dsp:nvSpPr>
      <dsp:spPr>
        <a:xfrm>
          <a:off x="897853" y="973237"/>
          <a:ext cx="8706521" cy="7773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271" tIns="82271" rIns="82271" bIns="82271" numCol="1" spcCol="1270" anchor="ctr" anchorCtr="0">
          <a:noAutofit/>
        </a:bodyPr>
        <a:lstStyle/>
        <a:p>
          <a:pPr marL="0" lvl="0" indent="0" algn="l" defTabSz="977900">
            <a:lnSpc>
              <a:spcPct val="90000"/>
            </a:lnSpc>
            <a:spcBef>
              <a:spcPct val="0"/>
            </a:spcBef>
            <a:spcAft>
              <a:spcPct val="35000"/>
            </a:spcAft>
            <a:buNone/>
          </a:pPr>
          <a:r>
            <a:rPr lang="en-US" sz="2200" kern="1200"/>
            <a:t>Street Resilience</a:t>
          </a:r>
        </a:p>
      </dsp:txBody>
      <dsp:txXfrm>
        <a:off x="897853" y="973237"/>
        <a:ext cx="8706521" cy="777362"/>
      </dsp:txXfrm>
    </dsp:sp>
    <dsp:sp modelId="{83844A54-780B-4C6B-A2A1-83B7B0D880CA}">
      <dsp:nvSpPr>
        <dsp:cNvPr id="0" name=""/>
        <dsp:cNvSpPr/>
      </dsp:nvSpPr>
      <dsp:spPr>
        <a:xfrm>
          <a:off x="0" y="1944940"/>
          <a:ext cx="9604375" cy="77736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82540DA-5F13-4BB9-85DB-AE4C9457E9C1}">
      <dsp:nvSpPr>
        <dsp:cNvPr id="0" name=""/>
        <dsp:cNvSpPr/>
      </dsp:nvSpPr>
      <dsp:spPr>
        <a:xfrm>
          <a:off x="235152" y="2119846"/>
          <a:ext cx="427549" cy="427549"/>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43AC185-73D1-4AEA-96D3-CB407D3A3D14}">
      <dsp:nvSpPr>
        <dsp:cNvPr id="0" name=""/>
        <dsp:cNvSpPr/>
      </dsp:nvSpPr>
      <dsp:spPr>
        <a:xfrm>
          <a:off x="897853" y="1944940"/>
          <a:ext cx="8706521" cy="7773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271" tIns="82271" rIns="82271" bIns="82271" numCol="1" spcCol="1270" anchor="ctr" anchorCtr="0">
          <a:noAutofit/>
        </a:bodyPr>
        <a:lstStyle/>
        <a:p>
          <a:pPr marL="0" lvl="0" indent="0" algn="l" defTabSz="977900">
            <a:lnSpc>
              <a:spcPct val="90000"/>
            </a:lnSpc>
            <a:spcBef>
              <a:spcPct val="0"/>
            </a:spcBef>
            <a:spcAft>
              <a:spcPct val="35000"/>
            </a:spcAft>
            <a:buNone/>
          </a:pPr>
          <a:r>
            <a:rPr lang="en-US" sz="2200" kern="1200"/>
            <a:t>Resource Resilience</a:t>
          </a:r>
        </a:p>
      </dsp:txBody>
      <dsp:txXfrm>
        <a:off x="897853" y="1944940"/>
        <a:ext cx="8706521" cy="777362"/>
      </dsp:txXfrm>
    </dsp:sp>
    <dsp:sp modelId="{85836FC2-D424-4E79-9D51-9AC5A1273BEB}">
      <dsp:nvSpPr>
        <dsp:cNvPr id="0" name=""/>
        <dsp:cNvSpPr/>
      </dsp:nvSpPr>
      <dsp:spPr>
        <a:xfrm>
          <a:off x="0" y="2916643"/>
          <a:ext cx="9604375" cy="777362"/>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6B75CD-AFBD-483C-A2D4-20E4930D9A52}">
      <dsp:nvSpPr>
        <dsp:cNvPr id="0" name=""/>
        <dsp:cNvSpPr/>
      </dsp:nvSpPr>
      <dsp:spPr>
        <a:xfrm>
          <a:off x="235152" y="3091550"/>
          <a:ext cx="427549" cy="42754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E0BCBD3-8AE0-4270-83BB-56675D11510B}">
      <dsp:nvSpPr>
        <dsp:cNvPr id="0" name=""/>
        <dsp:cNvSpPr/>
      </dsp:nvSpPr>
      <dsp:spPr>
        <a:xfrm>
          <a:off x="897853" y="2916643"/>
          <a:ext cx="8706521" cy="7773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271" tIns="82271" rIns="82271" bIns="82271" numCol="1" spcCol="1270" anchor="ctr" anchorCtr="0">
          <a:noAutofit/>
        </a:bodyPr>
        <a:lstStyle/>
        <a:p>
          <a:pPr marL="0" lvl="0" indent="0" algn="l" defTabSz="977900">
            <a:lnSpc>
              <a:spcPct val="90000"/>
            </a:lnSpc>
            <a:spcBef>
              <a:spcPct val="0"/>
            </a:spcBef>
            <a:spcAft>
              <a:spcPct val="35000"/>
            </a:spcAft>
            <a:buNone/>
          </a:pPr>
          <a:r>
            <a:rPr lang="en-US" sz="2200" kern="1200"/>
            <a:t>Rock Bottom Resilience</a:t>
          </a:r>
        </a:p>
      </dsp:txBody>
      <dsp:txXfrm>
        <a:off x="897853" y="2916643"/>
        <a:ext cx="8706521" cy="7773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02AFC3-B613-48CC-BD73-820D9D1323AB}">
      <dsp:nvSpPr>
        <dsp:cNvPr id="0" name=""/>
        <dsp:cNvSpPr/>
      </dsp:nvSpPr>
      <dsp:spPr>
        <a:xfrm>
          <a:off x="0" y="13232"/>
          <a:ext cx="9604375" cy="1184624"/>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100000"/>
            </a:lnSpc>
            <a:spcBef>
              <a:spcPct val="0"/>
            </a:spcBef>
            <a:spcAft>
              <a:spcPct val="35000"/>
            </a:spcAft>
            <a:buNone/>
          </a:pPr>
          <a:r>
            <a:rPr lang="en-US" sz="2000" kern="1200"/>
            <a:t>By asking the simple question, “How do I respond to expectations?” we gain explosive self-knowledge.</a:t>
          </a:r>
          <a:endParaRPr lang="en-US" sz="2000" kern="1200" dirty="0"/>
        </a:p>
      </dsp:txBody>
      <dsp:txXfrm>
        <a:off x="57829" y="71061"/>
        <a:ext cx="9488717" cy="1068966"/>
      </dsp:txXfrm>
    </dsp:sp>
    <dsp:sp modelId="{8B3CC4DB-D27A-43F8-9000-DC308AB77A6B}">
      <dsp:nvSpPr>
        <dsp:cNvPr id="0" name=""/>
        <dsp:cNvSpPr/>
      </dsp:nvSpPr>
      <dsp:spPr>
        <a:xfrm>
          <a:off x="0" y="1255457"/>
          <a:ext cx="9604375" cy="1184624"/>
        </a:xfrm>
        <a:prstGeom prst="roundRect">
          <a:avLst/>
        </a:prstGeom>
        <a:solidFill>
          <a:schemeClr val="accent2">
            <a:hueOff val="-542947"/>
            <a:satOff val="20594"/>
            <a:lumOff val="-1127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100000"/>
            </a:lnSpc>
            <a:spcBef>
              <a:spcPct val="0"/>
            </a:spcBef>
            <a:spcAft>
              <a:spcPct val="35000"/>
            </a:spcAft>
            <a:buNone/>
          </a:pPr>
          <a:r>
            <a:rPr lang="en-US" sz="2000" kern="1200"/>
            <a:t>People fit into Four Tendences:  Upholders, Questioners, Obligers, and Rebels.  </a:t>
          </a:r>
        </a:p>
      </dsp:txBody>
      <dsp:txXfrm>
        <a:off x="57829" y="1313286"/>
        <a:ext cx="9488717" cy="1068966"/>
      </dsp:txXfrm>
    </dsp:sp>
    <dsp:sp modelId="{06095CCD-F909-4DA0-BFF1-20874B89C2B2}">
      <dsp:nvSpPr>
        <dsp:cNvPr id="0" name=""/>
        <dsp:cNvSpPr/>
      </dsp:nvSpPr>
      <dsp:spPr>
        <a:xfrm>
          <a:off x="0" y="2497682"/>
          <a:ext cx="9604375" cy="1184624"/>
        </a:xfrm>
        <a:prstGeom prst="roundRect">
          <a:avLst/>
        </a:prstGeom>
        <a:solidFill>
          <a:schemeClr val="accent2">
            <a:hueOff val="-1085893"/>
            <a:satOff val="41188"/>
            <a:lumOff val="-2254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100000"/>
            </a:lnSpc>
            <a:spcBef>
              <a:spcPct val="0"/>
            </a:spcBef>
            <a:spcAft>
              <a:spcPct val="35000"/>
            </a:spcAft>
            <a:buNone/>
          </a:pPr>
          <a:r>
            <a:rPr lang="en-US" sz="2000" kern="1200"/>
            <a:t>Our tendency shapes every aspect of our behavior, so understanding this framework lets us make better decisions, meet deadlines, suffer less stress and burnout, and engage more effectively.</a:t>
          </a:r>
        </a:p>
      </dsp:txBody>
      <dsp:txXfrm>
        <a:off x="57829" y="2555511"/>
        <a:ext cx="9488717" cy="10689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EE2261-0FBB-4C39-99DD-6A46645AF800}">
      <dsp:nvSpPr>
        <dsp:cNvPr id="0" name=""/>
        <dsp:cNvSpPr/>
      </dsp:nvSpPr>
      <dsp:spPr>
        <a:xfrm>
          <a:off x="0" y="0"/>
          <a:ext cx="5913437" cy="0"/>
        </a:xfrm>
        <a:prstGeom prst="line">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w="9525" cap="flat" cmpd="sng" algn="ctr">
          <a:solidFill>
            <a:schemeClr val="accent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FD43929A-BED4-4AA3-81B5-D166E3770CD9}">
      <dsp:nvSpPr>
        <dsp:cNvPr id="0" name=""/>
        <dsp:cNvSpPr/>
      </dsp:nvSpPr>
      <dsp:spPr>
        <a:xfrm>
          <a:off x="0" y="0"/>
          <a:ext cx="5913437" cy="11592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dirty="0"/>
            <a:t>Take the paper quiz found at your table or take it online at </a:t>
          </a:r>
          <a:r>
            <a:rPr lang="en-US" sz="1900" kern="1200" dirty="0">
              <a:hlinkClick xmlns:r="http://schemas.openxmlformats.org/officeDocument/2006/relationships" r:id="rId1"/>
            </a:rPr>
            <a:t>https://quiz.gretchenrubin.com/four-tendencies-quiz/</a:t>
          </a:r>
          <a:endParaRPr lang="en-US" sz="1900" kern="1200" dirty="0"/>
        </a:p>
      </dsp:txBody>
      <dsp:txXfrm>
        <a:off x="0" y="0"/>
        <a:ext cx="5913437" cy="1159272"/>
      </dsp:txXfrm>
    </dsp:sp>
    <dsp:sp modelId="{D9292BB7-BC60-47CE-A261-A89022DA27CD}">
      <dsp:nvSpPr>
        <dsp:cNvPr id="0" name=""/>
        <dsp:cNvSpPr/>
      </dsp:nvSpPr>
      <dsp:spPr>
        <a:xfrm>
          <a:off x="0" y="1159272"/>
          <a:ext cx="5913437" cy="0"/>
        </a:xfrm>
        <a:prstGeom prst="line">
          <a:avLst/>
        </a:prstGeom>
        <a:gradFill rotWithShape="0">
          <a:gsLst>
            <a:gs pos="0">
              <a:schemeClr val="accent3">
                <a:hueOff val="0"/>
                <a:satOff val="0"/>
                <a:lumOff val="0"/>
                <a:alphaOff val="0"/>
                <a:tint val="98000"/>
                <a:satMod val="110000"/>
                <a:lumMod val="104000"/>
              </a:schemeClr>
            </a:gs>
            <a:gs pos="69000">
              <a:schemeClr val="accent3">
                <a:hueOff val="0"/>
                <a:satOff val="0"/>
                <a:lumOff val="0"/>
                <a:alphaOff val="0"/>
                <a:shade val="88000"/>
                <a:satMod val="130000"/>
                <a:lumMod val="92000"/>
              </a:schemeClr>
            </a:gs>
            <a:gs pos="100000">
              <a:schemeClr val="accent3">
                <a:hueOff val="0"/>
                <a:satOff val="0"/>
                <a:lumOff val="0"/>
                <a:alphaOff val="0"/>
                <a:shade val="78000"/>
                <a:satMod val="130000"/>
                <a:lumMod val="92000"/>
              </a:schemeClr>
            </a:gs>
          </a:gsLst>
          <a:lin ang="5400000" scaled="0"/>
        </a:gradFill>
        <a:ln w="9525" cap="flat" cmpd="sng" algn="ctr">
          <a:solidFill>
            <a:schemeClr val="accent3">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523EBFDA-C743-4489-901E-5ED406BBBAA6}">
      <dsp:nvSpPr>
        <dsp:cNvPr id="0" name=""/>
        <dsp:cNvSpPr/>
      </dsp:nvSpPr>
      <dsp:spPr>
        <a:xfrm>
          <a:off x="0" y="1159272"/>
          <a:ext cx="5913437" cy="11592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kern="1200"/>
            <a:t>Identify your one tendency- even if there is a tie, select one.  You know yourself best.</a:t>
          </a:r>
        </a:p>
      </dsp:txBody>
      <dsp:txXfrm>
        <a:off x="0" y="1159272"/>
        <a:ext cx="5913437" cy="1159272"/>
      </dsp:txXfrm>
    </dsp:sp>
    <dsp:sp modelId="{F4228204-8292-4C9B-8F6F-ABCED0F513CD}">
      <dsp:nvSpPr>
        <dsp:cNvPr id="0" name=""/>
        <dsp:cNvSpPr/>
      </dsp:nvSpPr>
      <dsp:spPr>
        <a:xfrm>
          <a:off x="0" y="2318544"/>
          <a:ext cx="5913437" cy="0"/>
        </a:xfrm>
        <a:prstGeom prst="line">
          <a:avLst/>
        </a:prstGeom>
        <a:gradFill rotWithShape="0">
          <a:gsLst>
            <a:gs pos="0">
              <a:schemeClr val="accent4">
                <a:hueOff val="0"/>
                <a:satOff val="0"/>
                <a:lumOff val="0"/>
                <a:alphaOff val="0"/>
                <a:tint val="98000"/>
                <a:satMod val="110000"/>
                <a:lumMod val="104000"/>
              </a:schemeClr>
            </a:gs>
            <a:gs pos="69000">
              <a:schemeClr val="accent4">
                <a:hueOff val="0"/>
                <a:satOff val="0"/>
                <a:lumOff val="0"/>
                <a:alphaOff val="0"/>
                <a:shade val="88000"/>
                <a:satMod val="130000"/>
                <a:lumMod val="92000"/>
              </a:schemeClr>
            </a:gs>
            <a:gs pos="100000">
              <a:schemeClr val="accent4">
                <a:hueOff val="0"/>
                <a:satOff val="0"/>
                <a:lumOff val="0"/>
                <a:alphaOff val="0"/>
                <a:shade val="78000"/>
                <a:satMod val="130000"/>
                <a:lumMod val="92000"/>
              </a:schemeClr>
            </a:gs>
          </a:gsLst>
          <a:lin ang="5400000" scaled="0"/>
        </a:gradFill>
        <a:ln w="9525" cap="flat" cmpd="sng" algn="ctr">
          <a:solidFill>
            <a:schemeClr val="accent4">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B8D1F637-23FC-457F-9CCB-CC96B57A1792}">
      <dsp:nvSpPr>
        <dsp:cNvPr id="0" name=""/>
        <dsp:cNvSpPr/>
      </dsp:nvSpPr>
      <dsp:spPr>
        <a:xfrm>
          <a:off x="0" y="2318544"/>
          <a:ext cx="5913437" cy="11592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rtl="0">
            <a:lnSpc>
              <a:spcPct val="90000"/>
            </a:lnSpc>
            <a:spcBef>
              <a:spcPct val="0"/>
            </a:spcBef>
            <a:spcAft>
              <a:spcPct val="35000"/>
            </a:spcAft>
            <a:buNone/>
          </a:pPr>
          <a:r>
            <a:rPr lang="en-US" sz="1900" kern="1200" dirty="0">
              <a:latin typeface="Century Gothic" panose="020B0502020202020204"/>
            </a:rPr>
            <a:t>This is NOT a personality structure.  There are varieties of personality in each tendency.</a:t>
          </a:r>
        </a:p>
      </dsp:txBody>
      <dsp:txXfrm>
        <a:off x="0" y="2318544"/>
        <a:ext cx="5913437" cy="1159272"/>
      </dsp:txXfrm>
    </dsp:sp>
    <dsp:sp modelId="{9E236A88-F2D6-405F-861B-470054885EC0}">
      <dsp:nvSpPr>
        <dsp:cNvPr id="0" name=""/>
        <dsp:cNvSpPr/>
      </dsp:nvSpPr>
      <dsp:spPr>
        <a:xfrm>
          <a:off x="0" y="3477816"/>
          <a:ext cx="5913437" cy="0"/>
        </a:xfrm>
        <a:prstGeom prst="line">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AE2B0E14-B059-445D-82D4-534046677AC2}">
      <dsp:nvSpPr>
        <dsp:cNvPr id="0" name=""/>
        <dsp:cNvSpPr/>
      </dsp:nvSpPr>
      <dsp:spPr>
        <a:xfrm>
          <a:off x="0" y="3477816"/>
          <a:ext cx="5913437" cy="11592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rtl="0">
            <a:lnSpc>
              <a:spcPct val="90000"/>
            </a:lnSpc>
            <a:spcBef>
              <a:spcPct val="0"/>
            </a:spcBef>
            <a:spcAft>
              <a:spcPct val="35000"/>
            </a:spcAft>
            <a:buNone/>
          </a:pPr>
          <a:r>
            <a:rPr lang="en-US" sz="1900" kern="1200" dirty="0">
              <a:latin typeface="Century Gothic" panose="020B0502020202020204"/>
            </a:rPr>
            <a:t>This is how you respond to inner expectations and outer expectations.</a:t>
          </a:r>
        </a:p>
      </dsp:txBody>
      <dsp:txXfrm>
        <a:off x="0" y="3477816"/>
        <a:ext cx="5913437" cy="115927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DB07BD-5BF7-4311-ADAF-6A4E06D627FC}">
      <dsp:nvSpPr>
        <dsp:cNvPr id="0" name=""/>
        <dsp:cNvSpPr/>
      </dsp:nvSpPr>
      <dsp:spPr>
        <a:xfrm>
          <a:off x="0" y="451"/>
          <a:ext cx="9604375" cy="105561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5C58DC4-2F85-4FBF-B4A9-C0E0BE5496E7}">
      <dsp:nvSpPr>
        <dsp:cNvPr id="0" name=""/>
        <dsp:cNvSpPr/>
      </dsp:nvSpPr>
      <dsp:spPr>
        <a:xfrm>
          <a:off x="319322" y="237963"/>
          <a:ext cx="580585" cy="58058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593ED61-B99A-4ED5-80FF-330D367828E3}">
      <dsp:nvSpPr>
        <dsp:cNvPr id="0" name=""/>
        <dsp:cNvSpPr/>
      </dsp:nvSpPr>
      <dsp:spPr>
        <a:xfrm>
          <a:off x="1219230" y="451"/>
          <a:ext cx="8385144" cy="1055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719" tIns="111719" rIns="111719" bIns="111719" numCol="1" spcCol="1270" anchor="ctr" anchorCtr="0">
          <a:noAutofit/>
        </a:bodyPr>
        <a:lstStyle/>
        <a:p>
          <a:pPr marL="0" lvl="0" indent="0" algn="l" defTabSz="1111250">
            <a:lnSpc>
              <a:spcPct val="100000"/>
            </a:lnSpc>
            <a:spcBef>
              <a:spcPct val="0"/>
            </a:spcBef>
            <a:spcAft>
              <a:spcPct val="35000"/>
            </a:spcAft>
            <a:buNone/>
          </a:pPr>
          <a:r>
            <a:rPr lang="en-US" sz="2500" kern="1200" dirty="0"/>
            <a:t>PDF's are available for download on the UAACCE site. </a:t>
          </a:r>
        </a:p>
      </dsp:txBody>
      <dsp:txXfrm>
        <a:off x="1219230" y="451"/>
        <a:ext cx="8385144" cy="1055610"/>
      </dsp:txXfrm>
    </dsp:sp>
    <dsp:sp modelId="{4516DC4F-8392-43B2-947B-B41F329E44D4}">
      <dsp:nvSpPr>
        <dsp:cNvPr id="0" name=""/>
        <dsp:cNvSpPr/>
      </dsp:nvSpPr>
      <dsp:spPr>
        <a:xfrm>
          <a:off x="0" y="1319964"/>
          <a:ext cx="9604375" cy="105561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39D72F-007D-4D24-9091-90FDF9CD2266}">
      <dsp:nvSpPr>
        <dsp:cNvPr id="0" name=""/>
        <dsp:cNvSpPr/>
      </dsp:nvSpPr>
      <dsp:spPr>
        <a:xfrm>
          <a:off x="319322" y="1557477"/>
          <a:ext cx="580585" cy="58058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926DEE-8367-42B1-BFD9-8BD34C2B54C8}">
      <dsp:nvSpPr>
        <dsp:cNvPr id="0" name=""/>
        <dsp:cNvSpPr/>
      </dsp:nvSpPr>
      <dsp:spPr>
        <a:xfrm>
          <a:off x="1219230" y="1319964"/>
          <a:ext cx="8385144" cy="1055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719" tIns="111719" rIns="111719" bIns="111719" numCol="1" spcCol="1270" anchor="ctr" anchorCtr="0">
          <a:noAutofit/>
        </a:bodyPr>
        <a:lstStyle/>
        <a:p>
          <a:pPr marL="0" lvl="0" indent="0" algn="l" defTabSz="1111250">
            <a:lnSpc>
              <a:spcPct val="100000"/>
            </a:lnSpc>
            <a:spcBef>
              <a:spcPct val="0"/>
            </a:spcBef>
            <a:spcAft>
              <a:spcPct val="35000"/>
            </a:spcAft>
            <a:buNone/>
          </a:pPr>
          <a:r>
            <a:rPr lang="en-US" sz="2500" kern="1200" dirty="0"/>
            <a:t>You can take the extra handouts.</a:t>
          </a:r>
        </a:p>
      </dsp:txBody>
      <dsp:txXfrm>
        <a:off x="1219230" y="1319964"/>
        <a:ext cx="8385144" cy="1055610"/>
      </dsp:txXfrm>
    </dsp:sp>
    <dsp:sp modelId="{3B2307BA-9A0C-4AE0-AFD2-9B3F99B68601}">
      <dsp:nvSpPr>
        <dsp:cNvPr id="0" name=""/>
        <dsp:cNvSpPr/>
      </dsp:nvSpPr>
      <dsp:spPr>
        <a:xfrm>
          <a:off x="0" y="2639478"/>
          <a:ext cx="9604375" cy="105561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AEBD853-D9B5-43CC-9F5C-322DF4F76FE8}">
      <dsp:nvSpPr>
        <dsp:cNvPr id="0" name=""/>
        <dsp:cNvSpPr/>
      </dsp:nvSpPr>
      <dsp:spPr>
        <a:xfrm>
          <a:off x="319322" y="2876990"/>
          <a:ext cx="580585" cy="580585"/>
        </a:xfrm>
        <a:prstGeom prst="rect">
          <a:avLst/>
        </a:prstGeom>
        <a:solidFill>
          <a:schemeClr val="bg1">
            <a:hueOff val="0"/>
            <a:satOff val="0"/>
            <a:lumOff val="0"/>
            <a:alphaOff val="0"/>
          </a:schemeClr>
        </a:solidFill>
        <a:ln w="15875"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05F4F8-88BB-4DC3-8F89-5D251FE8A33D}">
      <dsp:nvSpPr>
        <dsp:cNvPr id="0" name=""/>
        <dsp:cNvSpPr/>
      </dsp:nvSpPr>
      <dsp:spPr>
        <a:xfrm>
          <a:off x="1219230" y="2639478"/>
          <a:ext cx="8385144" cy="1055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719" tIns="111719" rIns="111719" bIns="111719" numCol="1" spcCol="1270" anchor="ctr" anchorCtr="0">
          <a:noAutofit/>
        </a:bodyPr>
        <a:lstStyle/>
        <a:p>
          <a:pPr marL="0" lvl="0" indent="0" algn="l" defTabSz="1111250">
            <a:lnSpc>
              <a:spcPct val="100000"/>
            </a:lnSpc>
            <a:spcBef>
              <a:spcPct val="0"/>
            </a:spcBef>
            <a:spcAft>
              <a:spcPct val="35000"/>
            </a:spcAft>
            <a:buNone/>
          </a:pPr>
          <a:r>
            <a:rPr lang="en-US" sz="2500" kern="1200" dirty="0">
              <a:latin typeface="Century Gothic" panose="020B0502020202020204"/>
              <a:hlinkClick xmlns:r="http://schemas.openxmlformats.org/officeDocument/2006/relationships" r:id="" action="ppaction://noaction"/>
            </a:rPr>
            <a:t>Visit Website for Resources </a:t>
          </a:r>
          <a:r>
            <a:rPr lang="en-US" sz="2500" kern="1200" dirty="0">
              <a:latin typeface="Century Gothic" panose="020B0502020202020204"/>
              <a:hlinkClick xmlns:r="http://schemas.openxmlformats.org/officeDocument/2006/relationships" r:id="rId3"/>
            </a:rPr>
            <a:t>https://gretchenrubin.com/resources/</a:t>
          </a:r>
        </a:p>
      </dsp:txBody>
      <dsp:txXfrm>
        <a:off x="1219230" y="2639478"/>
        <a:ext cx="8385144" cy="1055610"/>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9/5/2019</a:t>
            </a:fld>
            <a:endParaRPr lang="en-US" dirty="0"/>
          </a:p>
        </p:txBody>
      </p:sp>
      <p:sp>
        <p:nvSpPr>
          <p:cNvPr id="5" name="Footer Placeholder 4"/>
          <p:cNvSpPr>
            <a:spLocks noGrp="1"/>
          </p:cNvSpPr>
          <p:nvPr>
            <p:ph type="ftr" sz="quarter" idx="11"/>
          </p:nvPr>
        </p:nvSpPr>
        <p:spPr>
          <a:xfrm>
            <a:off x="1127124" y="329307"/>
            <a:ext cx="5943668" cy="309201"/>
          </a:xfrm>
        </p:spPr>
        <p:txBody>
          <a:bodyPr/>
          <a:lstStyle/>
          <a:p>
            <a:endParaRPr lang="en-US" dirty="0"/>
          </a:p>
        </p:txBody>
      </p:sp>
      <p:sp>
        <p:nvSpPr>
          <p:cNvPr id="6" name="Slide Number Placeholder 5"/>
          <p:cNvSpPr>
            <a:spLocks noGrp="1"/>
          </p:cNvSpPr>
          <p:nvPr>
            <p:ph type="sldNum" sz="quarter" idx="12"/>
          </p:nvPr>
        </p:nvSpPr>
        <p:spPr>
          <a:xfrm>
            <a:off x="9924392" y="134930"/>
            <a:ext cx="811019" cy="503578"/>
          </a:xfrm>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sz="1200"/>
            </a:lvl1pPr>
          </a:lstStyle>
          <a:p>
            <a:fld id="{48A87A34-81AB-432B-8DAE-1953F412C126}" type="datetimeFigureOut">
              <a:rPr lang="en-US" dirty="0"/>
              <a:pPr/>
              <a:t>9/5/2019</a:t>
            </a:fld>
            <a:endParaRPr lang="en-US" dirty="0"/>
          </a:p>
        </p:txBody>
      </p:sp>
      <p:sp>
        <p:nvSpPr>
          <p:cNvPr id="5" name="Footer Placeholder 4"/>
          <p:cNvSpPr>
            <a:spLocks noGrp="1"/>
          </p:cNvSpPr>
          <p:nvPr>
            <p:ph type="ftr" sz="quarter" idx="11"/>
          </p:nvPr>
        </p:nvSpPr>
        <p:spPr/>
        <p:txBody>
          <a:bodyPr/>
          <a:lstStyle>
            <a:lvl1pPr>
              <a:defRPr sz="1200"/>
            </a:lvl1p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48A87A34-81AB-432B-8DAE-1953F412C126}" type="datetimeFigureOut">
              <a:rPr lang="en-US" dirty="0"/>
              <a:pPr/>
              <a:t>9/5/2019</a:t>
            </a:fld>
            <a:endParaRPr lang="en-US" dirty="0"/>
          </a:p>
        </p:txBody>
      </p:sp>
      <p:sp>
        <p:nvSpPr>
          <p:cNvPr id="6" name="Footer Placeholder 5"/>
          <p:cNvSpPr>
            <a:spLocks noGrp="1"/>
          </p:cNvSpPr>
          <p:nvPr>
            <p:ph type="ftr" sz="quarter" idx="11"/>
          </p:nvPr>
        </p:nvSpPr>
        <p:spPr>
          <a:xfrm>
            <a:off x="1125300" y="318640"/>
            <a:ext cx="4877818" cy="320931"/>
          </a:xfrm>
        </p:spPr>
        <p:txBody>
          <a:bodyPr/>
          <a:lstStyle/>
          <a:p>
            <a:endParaRPr lang="en-US" dirty="0"/>
          </a:p>
        </p:txBody>
      </p:sp>
      <p:sp>
        <p:nvSpPr>
          <p:cNvPr id="7" name="Slide Number Placeholder 6"/>
          <p:cNvSpPr>
            <a:spLocks noGrp="1"/>
          </p:cNvSpPr>
          <p:nvPr>
            <p:ph type="sldNum" sz="quarter" idx="12"/>
          </p:nvPr>
        </p:nvSpPr>
        <p:spPr>
          <a:xfrm>
            <a:off x="6176794" y="137408"/>
            <a:ext cx="811019" cy="503578"/>
          </a:xfrm>
        </p:spPr>
        <p:txBody>
          <a:bodyPr/>
          <a:lstStyle/>
          <a:p>
            <a:fld id="{6D22F896-40B5-4ADD-8801-0D06FADFA095}" type="slidenum">
              <a:rPr lang="en-US" dirty="0"/>
              <a:t>‹#›</a:t>
            </a:fld>
            <a:endParaRPr lang="en-US" dirty="0"/>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9/5/2019</a:t>
            </a:fld>
            <a:endParaRPr lang="en-US" dirty="0"/>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28">
            <a:extLst>
              <a:ext uri="{FF2B5EF4-FFF2-40B4-BE49-F238E27FC236}">
                <a16:creationId xmlns:a16="http://schemas.microsoft.com/office/drawing/2014/main" id="{C19E4D56-5E62-4549-BCC4-A82368B2A7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8" y="0"/>
            <a:ext cx="12194875" cy="4950268"/>
          </a:xfrm>
          <a:prstGeom prst="rect">
            <a:avLst/>
          </a:prstGeom>
          <a:ln>
            <a:noFill/>
          </a:ln>
        </p:spPr>
        <p:style>
          <a:lnRef idx="1">
            <a:schemeClr val="accent1"/>
          </a:lnRef>
          <a:fillRef idx="1003">
            <a:schemeClr val="dk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BBA84E8-E9FC-444F-ADAF-A1C85FC80A29}"/>
              </a:ext>
            </a:extLst>
          </p:cNvPr>
          <p:cNvSpPr>
            <a:spLocks noGrp="1"/>
          </p:cNvSpPr>
          <p:nvPr>
            <p:ph type="ctrTitle"/>
          </p:nvPr>
        </p:nvSpPr>
        <p:spPr>
          <a:xfrm>
            <a:off x="2417779" y="892160"/>
            <a:ext cx="8637073" cy="3470728"/>
          </a:xfrm>
        </p:spPr>
        <p:txBody>
          <a:bodyPr anchor="ctr">
            <a:normAutofit/>
          </a:bodyPr>
          <a:lstStyle/>
          <a:p>
            <a:r>
              <a:rPr lang="en-US" sz="5400" i="1" dirty="0">
                <a:ea typeface="+mj-lt"/>
                <a:cs typeface="+mj-lt"/>
              </a:rPr>
              <a:t>Using Literature to Connect with Students While They Earn Credit</a:t>
            </a:r>
            <a:endParaRPr lang="en-US" dirty="0"/>
          </a:p>
          <a:p>
            <a:endParaRPr lang="en-US" sz="5400" dirty="0"/>
          </a:p>
        </p:txBody>
      </p:sp>
      <p:pic>
        <p:nvPicPr>
          <p:cNvPr id="44" name="Picture 30">
            <a:extLst>
              <a:ext uri="{FF2B5EF4-FFF2-40B4-BE49-F238E27FC236}">
                <a16:creationId xmlns:a16="http://schemas.microsoft.com/office/drawing/2014/main" id="{D0EAAB90-03A1-4076-AE1D-8090ED43D4F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7964" t="7249" r="15828" b="37306"/>
          <a:stretch/>
        </p:blipFill>
        <p:spPr>
          <a:xfrm>
            <a:off x="2391736" y="4605983"/>
            <a:ext cx="8689158" cy="153041"/>
          </a:xfrm>
          <a:prstGeom prst="rect">
            <a:avLst/>
          </a:prstGeom>
          <a:noFill/>
          <a:ln>
            <a:noFill/>
          </a:ln>
        </p:spPr>
      </p:pic>
      <p:sp>
        <p:nvSpPr>
          <p:cNvPr id="45" name="Rectangle 32">
            <a:extLst>
              <a:ext uri="{FF2B5EF4-FFF2-40B4-BE49-F238E27FC236}">
                <a16:creationId xmlns:a16="http://schemas.microsoft.com/office/drawing/2014/main" id="{57020A0F-03ED-4D33-B5E8-1BE6A6BB96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4950269"/>
            <a:ext cx="12191695" cy="1907732"/>
          </a:xfrm>
          <a:prstGeom prst="rect">
            <a:avLst/>
          </a:prstGeom>
          <a:solidFill>
            <a:schemeClr val="accent1"/>
          </a:soli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4857701A-6860-4CFF-92E3-521723C38159}"/>
              </a:ext>
            </a:extLst>
          </p:cNvPr>
          <p:cNvSpPr>
            <a:spLocks noGrp="1"/>
          </p:cNvSpPr>
          <p:nvPr>
            <p:ph type="subTitle" idx="1"/>
          </p:nvPr>
        </p:nvSpPr>
        <p:spPr>
          <a:xfrm>
            <a:off x="2417780" y="5118231"/>
            <a:ext cx="8637072" cy="977621"/>
          </a:xfrm>
        </p:spPr>
        <p:txBody>
          <a:bodyPr>
            <a:normAutofit/>
          </a:bodyPr>
          <a:lstStyle/>
          <a:p>
            <a:r>
              <a:rPr lang="en-US">
                <a:solidFill>
                  <a:srgbClr val="FFFFFF"/>
                </a:solidFill>
              </a:rPr>
              <a:t>Teena Carper, Davis County School District</a:t>
            </a:r>
          </a:p>
          <a:p>
            <a:r>
              <a:rPr lang="en-US">
                <a:solidFill>
                  <a:srgbClr val="FFFFFF"/>
                </a:solidFill>
              </a:rPr>
              <a:t>tcarper@dsdmail.net</a:t>
            </a:r>
          </a:p>
        </p:txBody>
      </p:sp>
    </p:spTree>
    <p:extLst>
      <p:ext uri="{BB962C8B-B14F-4D97-AF65-F5344CB8AC3E}">
        <p14:creationId xmlns:p14="http://schemas.microsoft.com/office/powerpoint/2010/main" val="184229601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F545E06B-29C0-4F08-9F61-140CD1A7A7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66E54A31-B091-4774-BDD5-9F726783E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7" name="Title 6">
            <a:extLst>
              <a:ext uri="{FF2B5EF4-FFF2-40B4-BE49-F238E27FC236}">
                <a16:creationId xmlns:a16="http://schemas.microsoft.com/office/drawing/2014/main" id="{16AA40C9-8D77-40BD-A665-D8B5F846D498}"/>
              </a:ext>
            </a:extLst>
          </p:cNvPr>
          <p:cNvSpPr>
            <a:spLocks noGrp="1"/>
          </p:cNvSpPr>
          <p:nvPr>
            <p:ph type="title"/>
          </p:nvPr>
        </p:nvSpPr>
        <p:spPr>
          <a:xfrm>
            <a:off x="1451277" y="2310014"/>
            <a:ext cx="3272093" cy="2674198"/>
          </a:xfrm>
        </p:spPr>
        <p:txBody>
          <a:bodyPr anchor="t">
            <a:normAutofit/>
          </a:bodyPr>
          <a:lstStyle/>
          <a:p>
            <a:r>
              <a:rPr lang="en-US" sz="4400" dirty="0"/>
              <a:t>What is your tendency?</a:t>
            </a:r>
          </a:p>
        </p:txBody>
      </p:sp>
      <p:cxnSp>
        <p:nvCxnSpPr>
          <p:cNvPr id="19" name="Straight Connector 18">
            <a:extLst>
              <a:ext uri="{FF2B5EF4-FFF2-40B4-BE49-F238E27FC236}">
                <a16:creationId xmlns:a16="http://schemas.microsoft.com/office/drawing/2014/main" id="{424E0E46-9D8A-46BA-8EF9-FC43A7EE7AE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1" name="Title 1">
            <a:extLst>
              <a:ext uri="{FF2B5EF4-FFF2-40B4-BE49-F238E27FC236}">
                <a16:creationId xmlns:a16="http://schemas.microsoft.com/office/drawing/2014/main" id="{565909D0-D2D2-46A8-8332-49E6173A4B33}"/>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cxnSp>
        <p:nvCxnSpPr>
          <p:cNvPr id="23" name="Straight Connector 22">
            <a:extLst>
              <a:ext uri="{FF2B5EF4-FFF2-40B4-BE49-F238E27FC236}">
                <a16:creationId xmlns:a16="http://schemas.microsoft.com/office/drawing/2014/main" id="{F3D2EAFB-E46A-4A8C-9E83-AF5286317C1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25" name="Picture 24">
            <a:extLst>
              <a:ext uri="{FF2B5EF4-FFF2-40B4-BE49-F238E27FC236}">
                <a16:creationId xmlns:a16="http://schemas.microsoft.com/office/drawing/2014/main" id="{AFEA4BCF-1CF9-4959-A2D8-A97926D25B8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graphicFrame>
        <p:nvGraphicFramePr>
          <p:cNvPr id="10" name="Content Placeholder 7">
            <a:extLst>
              <a:ext uri="{FF2B5EF4-FFF2-40B4-BE49-F238E27FC236}">
                <a16:creationId xmlns:a16="http://schemas.microsoft.com/office/drawing/2014/main" id="{1C71656B-46D5-4B5F-B893-D9D1C92492BF}"/>
              </a:ext>
            </a:extLst>
          </p:cNvPr>
          <p:cNvGraphicFramePr>
            <a:graphicFrameLocks noGrp="1"/>
          </p:cNvGraphicFramePr>
          <p:nvPr>
            <p:ph idx="1"/>
            <p:extLst>
              <p:ext uri="{D42A27DB-BD31-4B8C-83A1-F6EECF244321}">
                <p14:modId xmlns:p14="http://schemas.microsoft.com/office/powerpoint/2010/main" val="1295593057"/>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08687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F1176DA6-4BBF-42A4-9C94-E6613CCD6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9">
            <a:extLst>
              <a:ext uri="{FF2B5EF4-FFF2-40B4-BE49-F238E27FC236}">
                <a16:creationId xmlns:a16="http://schemas.microsoft.com/office/drawing/2014/main" id="{99AAB0AE-172B-4FB4-80C2-86CD6B8242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chemeClr val="bg1"/>
          </a:solidFill>
          <a:ln w="22225">
            <a:solidFill>
              <a:srgbClr val="FAF8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A7B64ED5-0D4B-4BFD-A8D8-435E8246481D}"/>
              </a:ext>
            </a:extLst>
          </p:cNvPr>
          <p:cNvPicPr>
            <a:picLocks noChangeAspect="1"/>
          </p:cNvPicPr>
          <p:nvPr/>
        </p:nvPicPr>
        <p:blipFill>
          <a:blip r:embed="rId2"/>
          <a:stretch>
            <a:fillRect/>
          </a:stretch>
        </p:blipFill>
        <p:spPr>
          <a:xfrm>
            <a:off x="2706060" y="847906"/>
            <a:ext cx="6779880" cy="5571066"/>
          </a:xfrm>
          <a:prstGeom prst="rect">
            <a:avLst/>
          </a:prstGeom>
        </p:spPr>
      </p:pic>
      <p:sp>
        <p:nvSpPr>
          <p:cNvPr id="4" name="TextBox 3">
            <a:extLst>
              <a:ext uri="{FF2B5EF4-FFF2-40B4-BE49-F238E27FC236}">
                <a16:creationId xmlns:a16="http://schemas.microsoft.com/office/drawing/2014/main" id="{F1FC8D3F-4836-44A6-8405-CB27CC3D90AA}"/>
              </a:ext>
            </a:extLst>
          </p:cNvPr>
          <p:cNvSpPr txBox="1"/>
          <p:nvPr/>
        </p:nvSpPr>
        <p:spPr>
          <a:xfrm>
            <a:off x="1145755" y="848298"/>
            <a:ext cx="2919469" cy="1200329"/>
          </a:xfrm>
          <a:prstGeom prst="rect">
            <a:avLst/>
          </a:prstGeom>
          <a:noFill/>
        </p:spPr>
        <p:txBody>
          <a:bodyPr wrap="square" rtlCol="0">
            <a:spAutoFit/>
          </a:bodyPr>
          <a:lstStyle/>
          <a:p>
            <a:r>
              <a:rPr lang="en-US" sz="3600" dirty="0"/>
              <a:t>The Four</a:t>
            </a:r>
          </a:p>
          <a:p>
            <a:r>
              <a:rPr lang="en-US" sz="3600" dirty="0"/>
              <a:t>Tendencies</a:t>
            </a:r>
          </a:p>
        </p:txBody>
      </p:sp>
      <p:sp>
        <p:nvSpPr>
          <p:cNvPr id="2" name="TextBox 1">
            <a:extLst>
              <a:ext uri="{FF2B5EF4-FFF2-40B4-BE49-F238E27FC236}">
                <a16:creationId xmlns:a16="http://schemas.microsoft.com/office/drawing/2014/main" id="{19E0E721-E0B6-45B8-B45E-A6F5206DF2AD}"/>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Tree>
    <p:extLst>
      <p:ext uri="{BB962C8B-B14F-4D97-AF65-F5344CB8AC3E}">
        <p14:creationId xmlns:p14="http://schemas.microsoft.com/office/powerpoint/2010/main" val="3966890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6" name="Rectangle 7">
            <a:extLst>
              <a:ext uri="{FF2B5EF4-FFF2-40B4-BE49-F238E27FC236}">
                <a16:creationId xmlns:a16="http://schemas.microsoft.com/office/drawing/2014/main" id="{3A992E1B-AAEE-4435-8F48-8C88BE551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94C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screenshot of a social media post&#10;&#10;Description automatically generated">
            <a:extLst>
              <a:ext uri="{FF2B5EF4-FFF2-40B4-BE49-F238E27FC236}">
                <a16:creationId xmlns:a16="http://schemas.microsoft.com/office/drawing/2014/main" id="{63926879-E06B-4F8D-8D8F-96D2C58EAB1F}"/>
              </a:ext>
            </a:extLst>
          </p:cNvPr>
          <p:cNvPicPr>
            <a:picLocks noChangeAspect="1"/>
          </p:cNvPicPr>
          <p:nvPr/>
        </p:nvPicPr>
        <p:blipFill rotWithShape="1">
          <a:blip r:embed="rId2"/>
          <a:srcRect r="1" b="13045"/>
          <a:stretch/>
        </p:blipFill>
        <p:spPr>
          <a:xfrm>
            <a:off x="643467" y="643467"/>
            <a:ext cx="10905066" cy="5571066"/>
          </a:xfrm>
          <a:prstGeom prst="rect">
            <a:avLst/>
          </a:prstGeom>
        </p:spPr>
      </p:pic>
      <p:sp>
        <p:nvSpPr>
          <p:cNvPr id="17" name="Rectangle 9">
            <a:extLst>
              <a:ext uri="{FF2B5EF4-FFF2-40B4-BE49-F238E27FC236}">
                <a16:creationId xmlns:a16="http://schemas.microsoft.com/office/drawing/2014/main" id="{476C2E52-E592-4F3F-BC13-5BD8518E2E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07401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23C88-64E8-4ACC-82F3-1D869EBC39DD}"/>
              </a:ext>
            </a:extLst>
          </p:cNvPr>
          <p:cNvSpPr>
            <a:spLocks noGrp="1"/>
          </p:cNvSpPr>
          <p:nvPr>
            <p:ph type="title"/>
          </p:nvPr>
        </p:nvSpPr>
        <p:spPr/>
        <p:txBody>
          <a:bodyPr>
            <a:normAutofit fontScale="90000"/>
          </a:bodyPr>
          <a:lstStyle/>
          <a:p>
            <a:r>
              <a:rPr lang="en-US" dirty="0"/>
              <a:t>To influence someone to follow a certain course, it’s helpful to remember:</a:t>
            </a:r>
            <a:br>
              <a:rPr lang="en-US" dirty="0"/>
            </a:br>
            <a:endParaRPr lang="en-US" dirty="0"/>
          </a:p>
        </p:txBody>
      </p:sp>
      <p:sp>
        <p:nvSpPr>
          <p:cNvPr id="3" name="Content Placeholder 2">
            <a:extLst>
              <a:ext uri="{FF2B5EF4-FFF2-40B4-BE49-F238E27FC236}">
                <a16:creationId xmlns:a16="http://schemas.microsoft.com/office/drawing/2014/main" id="{176F2117-E97C-448E-B538-7B469F52517E}"/>
              </a:ext>
            </a:extLst>
          </p:cNvPr>
          <p:cNvSpPr>
            <a:spLocks noGrp="1"/>
          </p:cNvSpPr>
          <p:nvPr>
            <p:ph idx="1"/>
          </p:nvPr>
        </p:nvSpPr>
        <p:spPr/>
        <p:txBody>
          <a:bodyPr>
            <a:normAutofit/>
          </a:bodyPr>
          <a:lstStyle/>
          <a:p>
            <a:r>
              <a:rPr lang="en-US" sz="2800" dirty="0"/>
              <a:t>Upholders want to know what should be done.</a:t>
            </a:r>
          </a:p>
          <a:p>
            <a:r>
              <a:rPr lang="en-US" sz="2800" dirty="0"/>
              <a:t>Questioners want justifications.</a:t>
            </a:r>
          </a:p>
          <a:p>
            <a:r>
              <a:rPr lang="en-US" sz="2800"/>
              <a:t>Obligers need accountability.</a:t>
            </a:r>
          </a:p>
          <a:p>
            <a:r>
              <a:rPr lang="en-US" sz="2800" dirty="0"/>
              <a:t>Rebels want freedom to do something their own way.</a:t>
            </a:r>
          </a:p>
        </p:txBody>
      </p:sp>
    </p:spTree>
    <p:extLst>
      <p:ext uri="{BB962C8B-B14F-4D97-AF65-F5344CB8AC3E}">
        <p14:creationId xmlns:p14="http://schemas.microsoft.com/office/powerpoint/2010/main" val="271882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29B8C69-24B6-4180-9BD3-D9138C0F9F22}"/>
              </a:ext>
            </a:extLst>
          </p:cNvPr>
          <p:cNvSpPr>
            <a:spLocks noGrp="1"/>
          </p:cNvSpPr>
          <p:nvPr>
            <p:ph type="title"/>
          </p:nvPr>
        </p:nvSpPr>
        <p:spPr/>
        <p:txBody>
          <a:bodyPr>
            <a:normAutofit fontScale="90000"/>
          </a:bodyPr>
          <a:lstStyle/>
          <a:p>
            <a:r>
              <a:rPr lang="en-US" dirty="0"/>
              <a:t>We’re more likely to be persuasive when we invoke the values that have special appeal for a particular tendency.</a:t>
            </a:r>
            <a:br>
              <a:rPr lang="en-US" dirty="0"/>
            </a:br>
            <a:endParaRPr lang="en-US" dirty="0"/>
          </a:p>
        </p:txBody>
      </p:sp>
      <p:sp>
        <p:nvSpPr>
          <p:cNvPr id="5" name="Content Placeholder 4">
            <a:extLst>
              <a:ext uri="{FF2B5EF4-FFF2-40B4-BE49-F238E27FC236}">
                <a16:creationId xmlns:a16="http://schemas.microsoft.com/office/drawing/2014/main" id="{1BAD8B36-7C92-4EE9-BF03-6D733C4CCE87}"/>
              </a:ext>
            </a:extLst>
          </p:cNvPr>
          <p:cNvSpPr>
            <a:spLocks noGrp="1"/>
          </p:cNvSpPr>
          <p:nvPr>
            <p:ph idx="1"/>
          </p:nvPr>
        </p:nvSpPr>
        <p:spPr>
          <a:xfrm>
            <a:off x="1042135" y="2414140"/>
            <a:ext cx="9603275" cy="3294576"/>
          </a:xfrm>
        </p:spPr>
        <p:txBody>
          <a:bodyPr>
            <a:normAutofit/>
          </a:bodyPr>
          <a:lstStyle/>
          <a:p>
            <a:r>
              <a:rPr lang="en-US" sz="2800" dirty="0"/>
              <a:t>Upholders value self-command and performance.</a:t>
            </a:r>
          </a:p>
          <a:p>
            <a:r>
              <a:rPr lang="en-US" sz="2800" dirty="0"/>
              <a:t>Questioners value justifications and purpose.</a:t>
            </a:r>
          </a:p>
          <a:p>
            <a:r>
              <a:rPr lang="en-US" sz="2800" dirty="0" err="1"/>
              <a:t>Obligers</a:t>
            </a:r>
            <a:r>
              <a:rPr lang="en-US" sz="2800" dirty="0"/>
              <a:t> value teamwork and duty.</a:t>
            </a:r>
          </a:p>
          <a:p>
            <a:r>
              <a:rPr lang="en-US" sz="2800" dirty="0"/>
              <a:t>Rebels value freedom and self-identity.</a:t>
            </a:r>
          </a:p>
        </p:txBody>
      </p:sp>
    </p:spTree>
    <p:extLst>
      <p:ext uri="{BB962C8B-B14F-4D97-AF65-F5344CB8AC3E}">
        <p14:creationId xmlns:p14="http://schemas.microsoft.com/office/powerpoint/2010/main" val="31872229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18">
            <a:extLst>
              <a:ext uri="{FF2B5EF4-FFF2-40B4-BE49-F238E27FC236}">
                <a16:creationId xmlns:a16="http://schemas.microsoft.com/office/drawing/2014/main" id="{C19E4D56-5E62-4549-BCC4-A82368B2A7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8" y="0"/>
            <a:ext cx="12194875" cy="4950268"/>
          </a:xfrm>
          <a:prstGeom prst="rect">
            <a:avLst/>
          </a:prstGeom>
          <a:ln>
            <a:noFill/>
          </a:ln>
        </p:spPr>
        <p:style>
          <a:lnRef idx="1">
            <a:schemeClr val="accent1"/>
          </a:lnRef>
          <a:fillRef idx="1003">
            <a:schemeClr val="dk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EE050C-A1FA-4051-B473-AE62608C42A9}"/>
              </a:ext>
            </a:extLst>
          </p:cNvPr>
          <p:cNvSpPr>
            <a:spLocks noGrp="1"/>
          </p:cNvSpPr>
          <p:nvPr>
            <p:ph type="ctrTitle"/>
          </p:nvPr>
        </p:nvSpPr>
        <p:spPr>
          <a:xfrm>
            <a:off x="2417779" y="407624"/>
            <a:ext cx="8637073" cy="3955264"/>
          </a:xfrm>
        </p:spPr>
        <p:txBody>
          <a:bodyPr anchor="ctr">
            <a:noAutofit/>
          </a:bodyPr>
          <a:lstStyle/>
          <a:p>
            <a:r>
              <a:rPr lang="en-US" sz="3500" dirty="0"/>
              <a:t>“The happiest and most successful people are those who have figured out ways to exploit their Tendency to their benefit and, just as important, found ways to counterbalance its limitations.  For all of us, its possible to take the steps to create the life we want—but we must do that in the way that’s right for us.”</a:t>
            </a:r>
          </a:p>
        </p:txBody>
      </p:sp>
      <p:pic>
        <p:nvPicPr>
          <p:cNvPr id="39" name="Picture 20">
            <a:extLst>
              <a:ext uri="{FF2B5EF4-FFF2-40B4-BE49-F238E27FC236}">
                <a16:creationId xmlns:a16="http://schemas.microsoft.com/office/drawing/2014/main" id="{D0EAAB90-03A1-4076-AE1D-8090ED43D4F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7964" t="7249" r="15828" b="37306"/>
          <a:stretch/>
        </p:blipFill>
        <p:spPr>
          <a:xfrm>
            <a:off x="2391736" y="4605983"/>
            <a:ext cx="8689158" cy="153041"/>
          </a:xfrm>
          <a:prstGeom prst="rect">
            <a:avLst/>
          </a:prstGeom>
          <a:noFill/>
          <a:ln>
            <a:noFill/>
          </a:ln>
        </p:spPr>
      </p:pic>
      <p:sp>
        <p:nvSpPr>
          <p:cNvPr id="40" name="Rectangle 22">
            <a:extLst>
              <a:ext uri="{FF2B5EF4-FFF2-40B4-BE49-F238E27FC236}">
                <a16:creationId xmlns:a16="http://schemas.microsoft.com/office/drawing/2014/main" id="{57020A0F-03ED-4D33-B5E8-1BE6A6BB96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4950269"/>
            <a:ext cx="12191695" cy="1907732"/>
          </a:xfrm>
          <a:prstGeom prst="rect">
            <a:avLst/>
          </a:prstGeom>
          <a:solidFill>
            <a:schemeClr val="accent1"/>
          </a:soli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8D4780E8-A197-4036-BAD2-0A895E93B322}"/>
              </a:ext>
            </a:extLst>
          </p:cNvPr>
          <p:cNvSpPr>
            <a:spLocks noGrp="1"/>
          </p:cNvSpPr>
          <p:nvPr>
            <p:ph type="subTitle" idx="1"/>
          </p:nvPr>
        </p:nvSpPr>
        <p:spPr>
          <a:xfrm>
            <a:off x="2417780" y="5118231"/>
            <a:ext cx="8637072" cy="977621"/>
          </a:xfrm>
        </p:spPr>
        <p:txBody>
          <a:bodyPr>
            <a:normAutofit/>
          </a:bodyPr>
          <a:lstStyle/>
          <a:p>
            <a:r>
              <a:rPr lang="en-US">
                <a:solidFill>
                  <a:srgbClr val="FFFFFF"/>
                </a:solidFill>
              </a:rPr>
              <a:t>Gretchen Rubin, </a:t>
            </a:r>
            <a:r>
              <a:rPr lang="en-US" i="1">
                <a:solidFill>
                  <a:srgbClr val="FFFFFF"/>
                </a:solidFill>
              </a:rPr>
              <a:t>The Four Tendencies, p. 244</a:t>
            </a:r>
          </a:p>
        </p:txBody>
      </p:sp>
    </p:spTree>
    <p:extLst>
      <p:ext uri="{BB962C8B-B14F-4D97-AF65-F5344CB8AC3E}">
        <p14:creationId xmlns:p14="http://schemas.microsoft.com/office/powerpoint/2010/main" val="3737946521"/>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F2B985F-E839-44D5-9DD8-BC9DEE3438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2FA99A-64E4-4B06-A358-71264E05CF7D}"/>
              </a:ext>
            </a:extLst>
          </p:cNvPr>
          <p:cNvSpPr>
            <a:spLocks noGrp="1"/>
          </p:cNvSpPr>
          <p:nvPr>
            <p:ph type="title"/>
          </p:nvPr>
        </p:nvSpPr>
        <p:spPr>
          <a:xfrm>
            <a:off x="1130270" y="953324"/>
            <a:ext cx="9603275" cy="1049235"/>
          </a:xfrm>
        </p:spPr>
        <p:txBody>
          <a:bodyPr>
            <a:normAutofit/>
          </a:bodyPr>
          <a:lstStyle/>
          <a:p>
            <a:r>
              <a:rPr lang="en-US" dirty="0"/>
              <a:t>Workshop Take-Away Resources</a:t>
            </a:r>
          </a:p>
        </p:txBody>
      </p:sp>
      <p:cxnSp>
        <p:nvCxnSpPr>
          <p:cNvPr id="12" name="Straight Connector 11">
            <a:extLst>
              <a:ext uri="{FF2B5EF4-FFF2-40B4-BE49-F238E27FC236}">
                <a16:creationId xmlns:a16="http://schemas.microsoft.com/office/drawing/2014/main" id="{52D73AC3-7DF7-43FB-9D67-3CE387E9406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30874" y="1996645"/>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4" name="Rectangle 13">
            <a:extLst>
              <a:ext uri="{FF2B5EF4-FFF2-40B4-BE49-F238E27FC236}">
                <a16:creationId xmlns:a16="http://schemas.microsoft.com/office/drawing/2014/main" id="{B965CCFE-3123-4C5E-BA80-B081F41E66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5" name="Content Placeholder 2">
            <a:extLst>
              <a:ext uri="{FF2B5EF4-FFF2-40B4-BE49-F238E27FC236}">
                <a16:creationId xmlns:a16="http://schemas.microsoft.com/office/drawing/2014/main" id="{D3016C4F-C3E4-4550-99A1-2D88382C8C8F}"/>
              </a:ext>
            </a:extLst>
          </p:cNvPr>
          <p:cNvGraphicFramePr>
            <a:graphicFrameLocks noGrp="1"/>
          </p:cNvGraphicFramePr>
          <p:nvPr>
            <p:ph idx="1"/>
            <p:extLst>
              <p:ext uri="{D42A27DB-BD31-4B8C-83A1-F6EECF244321}">
                <p14:modId xmlns:p14="http://schemas.microsoft.com/office/powerpoint/2010/main" val="1915860968"/>
              </p:ext>
            </p:extLst>
          </p:nvPr>
        </p:nvGraphicFramePr>
        <p:xfrm>
          <a:off x="1130270" y="2502076"/>
          <a:ext cx="9604375" cy="3695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37" name="Star: 5 Points 236">
            <a:extLst>
              <a:ext uri="{FF2B5EF4-FFF2-40B4-BE49-F238E27FC236}">
                <a16:creationId xmlns:a16="http://schemas.microsoft.com/office/drawing/2014/main" id="{9A05BC39-0EDE-4A69-A5F3-D0635EA45F9C}"/>
              </a:ext>
            </a:extLst>
          </p:cNvPr>
          <p:cNvSpPr/>
          <p:nvPr/>
        </p:nvSpPr>
        <p:spPr>
          <a:xfrm>
            <a:off x="1284514" y="5159829"/>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83594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1AACA-ABED-4A0D-BCBA-013EF0E99F6E}"/>
              </a:ext>
            </a:extLst>
          </p:cNvPr>
          <p:cNvSpPr>
            <a:spLocks noGrp="1"/>
          </p:cNvSpPr>
          <p:nvPr>
            <p:ph type="title"/>
          </p:nvPr>
        </p:nvSpPr>
        <p:spPr/>
        <p:txBody>
          <a:bodyPr/>
          <a:lstStyle/>
          <a:p>
            <a:r>
              <a:rPr lang="en-US" dirty="0"/>
              <a:t>Essay Directions:</a:t>
            </a:r>
          </a:p>
        </p:txBody>
      </p:sp>
      <p:sp>
        <p:nvSpPr>
          <p:cNvPr id="3" name="Content Placeholder 2">
            <a:extLst>
              <a:ext uri="{FF2B5EF4-FFF2-40B4-BE49-F238E27FC236}">
                <a16:creationId xmlns:a16="http://schemas.microsoft.com/office/drawing/2014/main" id="{E2DCA2E0-8E4B-4951-8E03-6C555DCDBFE6}"/>
              </a:ext>
            </a:extLst>
          </p:cNvPr>
          <p:cNvSpPr>
            <a:spLocks noGrp="1"/>
          </p:cNvSpPr>
          <p:nvPr>
            <p:ph idx="1"/>
          </p:nvPr>
        </p:nvSpPr>
        <p:spPr>
          <a:xfrm>
            <a:off x="1130270" y="1551284"/>
            <a:ext cx="9603275" cy="4274289"/>
          </a:xfrm>
        </p:spPr>
        <p:txBody>
          <a:bodyPr>
            <a:normAutofit fontScale="77500" lnSpcReduction="20000"/>
          </a:bodyPr>
          <a:lstStyle/>
          <a:p>
            <a:r>
              <a:rPr lang="en-US" dirty="0">
                <a:ea typeface="+mn-lt"/>
                <a:cs typeface="+mn-lt"/>
              </a:rPr>
              <a:t>REFLECTIVE ESSAY ON ___________________________________________</a:t>
            </a:r>
          </a:p>
          <a:p>
            <a:r>
              <a:rPr lang="en-US" dirty="0">
                <a:ea typeface="+mn-lt"/>
                <a:cs typeface="+mn-lt"/>
              </a:rPr>
              <a:t>Write a five-paragraph essay on what you learned from the book and about yourself as you read this book.  Include what you plan on doing to improve yourself.  </a:t>
            </a:r>
          </a:p>
          <a:p>
            <a:r>
              <a:rPr lang="en-US" dirty="0">
                <a:ea typeface="+mn-lt"/>
                <a:cs typeface="+mn-lt"/>
              </a:rPr>
              <a:t>The following is a suggestion of an outline for your essay:</a:t>
            </a:r>
          </a:p>
          <a:p>
            <a:r>
              <a:rPr lang="en-US" dirty="0">
                <a:ea typeface="+mn-lt"/>
                <a:cs typeface="+mn-lt"/>
              </a:rPr>
              <a:t>Introduction Paragraph- Introduce yourself and the message from the book.</a:t>
            </a:r>
          </a:p>
          <a:p>
            <a:r>
              <a:rPr lang="en-US" dirty="0">
                <a:ea typeface="+mn-lt"/>
                <a:cs typeface="+mn-lt"/>
              </a:rPr>
              <a:t>Body Paragraph 1- What did you learn about yourself especially when it comes to the purpose of the book? Make sure you include example</a:t>
            </a:r>
            <a:r>
              <a:rPr lang="en-US" b="1" u="sng" dirty="0">
                <a:ea typeface="+mn-lt"/>
                <a:cs typeface="+mn-lt"/>
              </a:rPr>
              <a:t>s</a:t>
            </a:r>
            <a:r>
              <a:rPr lang="en-US" dirty="0">
                <a:ea typeface="+mn-lt"/>
                <a:cs typeface="+mn-lt"/>
              </a:rPr>
              <a:t>.</a:t>
            </a:r>
          </a:p>
          <a:p>
            <a:r>
              <a:rPr lang="en-US" dirty="0">
                <a:ea typeface="+mn-lt"/>
                <a:cs typeface="+mn-lt"/>
              </a:rPr>
              <a:t>Body Paragraph 2- What are your strengths and weaknesses you have discovered while reading this book?  Make sure you include example</a:t>
            </a:r>
            <a:r>
              <a:rPr lang="en-US" b="1" u="sng" dirty="0">
                <a:ea typeface="+mn-lt"/>
                <a:cs typeface="+mn-lt"/>
              </a:rPr>
              <a:t>s</a:t>
            </a:r>
            <a:r>
              <a:rPr lang="en-US" dirty="0">
                <a:ea typeface="+mn-lt"/>
                <a:cs typeface="+mn-lt"/>
              </a:rPr>
              <a:t>.</a:t>
            </a:r>
          </a:p>
          <a:p>
            <a:r>
              <a:rPr lang="en-US" dirty="0">
                <a:ea typeface="+mn-lt"/>
                <a:cs typeface="+mn-lt"/>
              </a:rPr>
              <a:t>Body Paragraph 3- What are you going to change in your life to improve yourself, your circumstances or to help others?  Make sure you include specific commitments and goals.</a:t>
            </a:r>
          </a:p>
          <a:p>
            <a:r>
              <a:rPr lang="en-US" dirty="0">
                <a:ea typeface="+mn-lt"/>
                <a:cs typeface="+mn-lt"/>
              </a:rPr>
              <a:t>Conclusion Paragraph- Summarize where you have been and where you are going, and how your life will improve as you meet your goals.</a:t>
            </a:r>
          </a:p>
          <a:p>
            <a:endParaRPr lang="en-US" dirty="0"/>
          </a:p>
        </p:txBody>
      </p:sp>
    </p:spTree>
    <p:extLst>
      <p:ext uri="{BB962C8B-B14F-4D97-AF65-F5344CB8AC3E}">
        <p14:creationId xmlns:p14="http://schemas.microsoft.com/office/powerpoint/2010/main" val="21312173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AC635-6F31-4C47-940B-D916619A7D5D}"/>
              </a:ext>
            </a:extLst>
          </p:cNvPr>
          <p:cNvSpPr>
            <a:spLocks noGrp="1"/>
          </p:cNvSpPr>
          <p:nvPr>
            <p:ph type="title"/>
          </p:nvPr>
        </p:nvSpPr>
        <p:spPr/>
        <p:txBody>
          <a:bodyPr/>
          <a:lstStyle/>
          <a:p>
            <a:r>
              <a:rPr lang="en-US" dirty="0"/>
              <a:t>Generic Rubric</a:t>
            </a:r>
          </a:p>
        </p:txBody>
      </p:sp>
      <p:sp>
        <p:nvSpPr>
          <p:cNvPr id="3" name="Content Placeholder 2">
            <a:extLst>
              <a:ext uri="{FF2B5EF4-FFF2-40B4-BE49-F238E27FC236}">
                <a16:creationId xmlns:a16="http://schemas.microsoft.com/office/drawing/2014/main" id="{E3347EEA-E77E-423A-9D9C-4939B5A4F496}"/>
              </a:ext>
            </a:extLst>
          </p:cNvPr>
          <p:cNvSpPr>
            <a:spLocks noGrp="1"/>
          </p:cNvSpPr>
          <p:nvPr>
            <p:ph idx="1"/>
          </p:nvPr>
        </p:nvSpPr>
        <p:spPr>
          <a:xfrm>
            <a:off x="1130270" y="1551284"/>
            <a:ext cx="9603275" cy="4187203"/>
          </a:xfrm>
        </p:spPr>
        <p:txBody>
          <a:bodyPr>
            <a:normAutofit fontScale="92500" lnSpcReduction="10000"/>
          </a:bodyPr>
          <a:lstStyle/>
          <a:p>
            <a:endParaRPr lang="en-US"/>
          </a:p>
          <a:p>
            <a:r>
              <a:rPr lang="en-US" dirty="0">
                <a:ea typeface="+mn-lt"/>
                <a:cs typeface="+mn-lt"/>
              </a:rPr>
              <a:t>Essay is at least _______ words._________   out of 10 points</a:t>
            </a:r>
          </a:p>
          <a:p>
            <a:r>
              <a:rPr lang="en-US" dirty="0">
                <a:ea typeface="+mn-lt"/>
                <a:cs typeface="+mn-lt"/>
              </a:rPr>
              <a:t>Essay used complete sentences._________   out of 10 points</a:t>
            </a:r>
          </a:p>
          <a:p>
            <a:r>
              <a:rPr lang="en-US" dirty="0">
                <a:ea typeface="+mn-lt"/>
                <a:cs typeface="+mn-lt"/>
              </a:rPr>
              <a:t>Essay includes detailed paragraphs._________   out of 10 points</a:t>
            </a:r>
          </a:p>
          <a:p>
            <a:r>
              <a:rPr lang="en-US" dirty="0">
                <a:ea typeface="+mn-lt"/>
                <a:cs typeface="+mn-lt"/>
              </a:rPr>
              <a:t>Essay is easy to read (legible). _________   out of 10 points</a:t>
            </a:r>
          </a:p>
          <a:p>
            <a:r>
              <a:rPr lang="en-US" dirty="0">
                <a:ea typeface="+mn-lt"/>
                <a:cs typeface="+mn-lt"/>
              </a:rPr>
              <a:t>Essay uses correct grammar_________   out of 5 points</a:t>
            </a:r>
          </a:p>
          <a:p>
            <a:r>
              <a:rPr lang="en-US" dirty="0">
                <a:ea typeface="+mn-lt"/>
                <a:cs typeface="+mn-lt"/>
              </a:rPr>
              <a:t>No spelling errors_________   out of 5 points</a:t>
            </a:r>
          </a:p>
          <a:p>
            <a:endParaRPr lang="en-US" dirty="0">
              <a:ea typeface="+mn-lt"/>
              <a:cs typeface="+mn-lt"/>
            </a:endParaRPr>
          </a:p>
          <a:p>
            <a:r>
              <a:rPr lang="en-US" dirty="0">
                <a:ea typeface="+mn-lt"/>
                <a:cs typeface="+mn-lt"/>
              </a:rPr>
              <a:t>Total:_________   out of 50 points </a:t>
            </a:r>
          </a:p>
          <a:p>
            <a:endParaRPr lang="en-US" dirty="0"/>
          </a:p>
        </p:txBody>
      </p:sp>
    </p:spTree>
    <p:extLst>
      <p:ext uri="{BB962C8B-B14F-4D97-AF65-F5344CB8AC3E}">
        <p14:creationId xmlns:p14="http://schemas.microsoft.com/office/powerpoint/2010/main" val="14645793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28373B5-F4E4-4102-9D27-E17631B4C7A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0" name="Rectangle 9">
            <a:extLst>
              <a:ext uri="{FF2B5EF4-FFF2-40B4-BE49-F238E27FC236}">
                <a16:creationId xmlns:a16="http://schemas.microsoft.com/office/drawing/2014/main" id="{F23306E6-5D0B-439F-BB88-7F1CEA89BD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23D9016E-713D-40ED-A242-4F407E90538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06E4F4B6-B981-4284-BB88-5B702BA3D7F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 useBgFill="1">
        <p:nvSpPr>
          <p:cNvPr id="16" name="Rectangle 15">
            <a:extLst>
              <a:ext uri="{FF2B5EF4-FFF2-40B4-BE49-F238E27FC236}">
                <a16:creationId xmlns:a16="http://schemas.microsoft.com/office/drawing/2014/main" id="{48D226DA-E368-46E4-BF0C-D467A1E86B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202D127-9852-4080-B8C3-D9590B5B71BA}"/>
              </a:ext>
            </a:extLst>
          </p:cNvPr>
          <p:cNvSpPr>
            <a:spLocks noGrp="1"/>
          </p:cNvSpPr>
          <p:nvPr>
            <p:ph type="title"/>
          </p:nvPr>
        </p:nvSpPr>
        <p:spPr>
          <a:xfrm>
            <a:off x="2365695" y="938717"/>
            <a:ext cx="8689157" cy="3557979"/>
          </a:xfrm>
        </p:spPr>
        <p:txBody>
          <a:bodyPr vert="horz" lIns="91440" tIns="45720" rIns="91440" bIns="0" rtlCol="0" anchor="b">
            <a:normAutofit/>
          </a:bodyPr>
          <a:lstStyle/>
          <a:p>
            <a:pPr algn="ctr"/>
            <a:r>
              <a:rPr lang="en-US" sz="6100" dirty="0"/>
              <a:t>Contact Information:</a:t>
            </a:r>
            <a:br>
              <a:rPr lang="en-US" sz="6100" dirty="0"/>
            </a:br>
            <a:r>
              <a:rPr lang="en-US" sz="6100" dirty="0"/>
              <a:t>Teena Carper  tcarper@dsdmail.net</a:t>
            </a:r>
          </a:p>
        </p:txBody>
      </p:sp>
      <p:pic>
        <p:nvPicPr>
          <p:cNvPr id="18" name="Picture 17">
            <a:extLst>
              <a:ext uri="{FF2B5EF4-FFF2-40B4-BE49-F238E27FC236}">
                <a16:creationId xmlns:a16="http://schemas.microsoft.com/office/drawing/2014/main" id="{005F805B-2D55-4ED9-A026-0B2C2DA27F3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7964" t="7249" r="15828" b="37306"/>
          <a:stretch/>
        </p:blipFill>
        <p:spPr>
          <a:xfrm>
            <a:off x="2437983" y="4727388"/>
            <a:ext cx="8689158" cy="153041"/>
          </a:xfrm>
          <a:prstGeom prst="rect">
            <a:avLst/>
          </a:prstGeom>
          <a:noFill/>
          <a:ln>
            <a:noFill/>
          </a:ln>
        </p:spPr>
      </p:pic>
    </p:spTree>
    <p:extLst>
      <p:ext uri="{BB962C8B-B14F-4D97-AF65-F5344CB8AC3E}">
        <p14:creationId xmlns:p14="http://schemas.microsoft.com/office/powerpoint/2010/main" val="1632108971"/>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545E06B-29C0-4F08-9F61-140CD1A7A7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6E54A31-B091-4774-BDD5-9F726783E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56AABDBF-E38D-4FFC-A426-B436031D0507}"/>
              </a:ext>
            </a:extLst>
          </p:cNvPr>
          <p:cNvSpPr>
            <a:spLocks noGrp="1"/>
          </p:cNvSpPr>
          <p:nvPr>
            <p:ph type="title"/>
          </p:nvPr>
        </p:nvSpPr>
        <p:spPr>
          <a:xfrm>
            <a:off x="1451579" y="2303047"/>
            <a:ext cx="3272093" cy="2674198"/>
          </a:xfrm>
        </p:spPr>
        <p:txBody>
          <a:bodyPr anchor="t">
            <a:normAutofit/>
          </a:bodyPr>
          <a:lstStyle/>
          <a:p>
            <a:r>
              <a:rPr lang="en-US" dirty="0"/>
              <a:t>What do we want for our adult learners?</a:t>
            </a:r>
            <a:br>
              <a:rPr lang="en-US" dirty="0"/>
            </a:br>
            <a:endParaRPr lang="en-US" dirty="0"/>
          </a:p>
        </p:txBody>
      </p:sp>
      <p:cxnSp>
        <p:nvCxnSpPr>
          <p:cNvPr id="13" name="Straight Connector 12">
            <a:extLst>
              <a:ext uri="{FF2B5EF4-FFF2-40B4-BE49-F238E27FC236}">
                <a16:creationId xmlns:a16="http://schemas.microsoft.com/office/drawing/2014/main" id="{424E0E46-9D8A-46BA-8EF9-FC43A7EE7AE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565909D0-D2D2-46A8-8332-49E6173A4B33}"/>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cxnSp>
        <p:nvCxnSpPr>
          <p:cNvPr id="17" name="Straight Connector 16">
            <a:extLst>
              <a:ext uri="{FF2B5EF4-FFF2-40B4-BE49-F238E27FC236}">
                <a16:creationId xmlns:a16="http://schemas.microsoft.com/office/drawing/2014/main" id="{F3D2EAFB-E46A-4A8C-9E83-AF5286317C1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19" name="Picture 18">
            <a:extLst>
              <a:ext uri="{FF2B5EF4-FFF2-40B4-BE49-F238E27FC236}">
                <a16:creationId xmlns:a16="http://schemas.microsoft.com/office/drawing/2014/main" id="{AFEA4BCF-1CF9-4959-A2D8-A97926D25B8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graphicFrame>
        <p:nvGraphicFramePr>
          <p:cNvPr id="4" name="Content Placeholder 3">
            <a:extLst>
              <a:ext uri="{FF2B5EF4-FFF2-40B4-BE49-F238E27FC236}">
                <a16:creationId xmlns:a16="http://schemas.microsoft.com/office/drawing/2014/main" id="{2469E938-B981-4309-A553-2284A685A528}"/>
              </a:ext>
            </a:extLst>
          </p:cNvPr>
          <p:cNvGraphicFramePr>
            <a:graphicFrameLocks noGrp="1"/>
          </p:cNvGraphicFramePr>
          <p:nvPr>
            <p:ph idx="1"/>
            <p:extLst>
              <p:ext uri="{D42A27DB-BD31-4B8C-83A1-F6EECF244321}">
                <p14:modId xmlns:p14="http://schemas.microsoft.com/office/powerpoint/2010/main" val="4218322656"/>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0489791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28373B5-F4E4-4102-9D27-E17631B4C7A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9" name="Rectangle 8">
            <a:extLst>
              <a:ext uri="{FF2B5EF4-FFF2-40B4-BE49-F238E27FC236}">
                <a16:creationId xmlns:a16="http://schemas.microsoft.com/office/drawing/2014/main" id="{F23306E6-5D0B-439F-BB88-7F1CEA89BD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23D9016E-713D-40ED-A242-4F407E90538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06E4F4B6-B981-4284-BB88-5B702BA3D7F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 useBgFill="1">
        <p:nvSpPr>
          <p:cNvPr id="15" name="Rectangle 14">
            <a:extLst>
              <a:ext uri="{FF2B5EF4-FFF2-40B4-BE49-F238E27FC236}">
                <a16:creationId xmlns:a16="http://schemas.microsoft.com/office/drawing/2014/main" id="{C19E4D56-5E62-4549-BCC4-A82368B2A7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8" y="0"/>
            <a:ext cx="12194875" cy="4950268"/>
          </a:xfrm>
          <a:prstGeom prst="rect">
            <a:avLst/>
          </a:prstGeom>
          <a:ln>
            <a:noFill/>
          </a:ln>
        </p:spPr>
        <p:style>
          <a:lnRef idx="1">
            <a:schemeClr val="accent1"/>
          </a:lnRef>
          <a:fillRef idx="1003">
            <a:schemeClr val="dk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14B9463-AB2B-413F-A56C-60BA0C1DB5A6}"/>
              </a:ext>
            </a:extLst>
          </p:cNvPr>
          <p:cNvSpPr>
            <a:spLocks noGrp="1"/>
          </p:cNvSpPr>
          <p:nvPr>
            <p:ph type="title"/>
          </p:nvPr>
        </p:nvSpPr>
        <p:spPr>
          <a:xfrm>
            <a:off x="2417779" y="892160"/>
            <a:ext cx="8637073" cy="3470728"/>
          </a:xfrm>
        </p:spPr>
        <p:txBody>
          <a:bodyPr vert="horz" lIns="91440" tIns="45720" rIns="91440" bIns="0" rtlCol="0" anchor="ctr">
            <a:normAutofit/>
          </a:bodyPr>
          <a:lstStyle/>
          <a:p>
            <a:r>
              <a:rPr lang="en-US" sz="5400"/>
              <a:t>Give Away Time !</a:t>
            </a:r>
          </a:p>
        </p:txBody>
      </p:sp>
      <p:pic>
        <p:nvPicPr>
          <p:cNvPr id="17" name="Picture 16">
            <a:extLst>
              <a:ext uri="{FF2B5EF4-FFF2-40B4-BE49-F238E27FC236}">
                <a16:creationId xmlns:a16="http://schemas.microsoft.com/office/drawing/2014/main" id="{D0EAAB90-03A1-4076-AE1D-8090ED43D4F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7964" t="7249" r="15828" b="37306"/>
          <a:stretch/>
        </p:blipFill>
        <p:spPr>
          <a:xfrm>
            <a:off x="2391736" y="4605983"/>
            <a:ext cx="8689158" cy="153041"/>
          </a:xfrm>
          <a:prstGeom prst="rect">
            <a:avLst/>
          </a:prstGeom>
          <a:noFill/>
          <a:ln>
            <a:noFill/>
          </a:ln>
        </p:spPr>
      </p:pic>
      <p:sp>
        <p:nvSpPr>
          <p:cNvPr id="19" name="Rectangle 18">
            <a:extLst>
              <a:ext uri="{FF2B5EF4-FFF2-40B4-BE49-F238E27FC236}">
                <a16:creationId xmlns:a16="http://schemas.microsoft.com/office/drawing/2014/main" id="{57020A0F-03ED-4D33-B5E8-1BE6A6BB96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4950269"/>
            <a:ext cx="12191695" cy="1907732"/>
          </a:xfrm>
          <a:prstGeom prst="rect">
            <a:avLst/>
          </a:prstGeom>
          <a:solidFill>
            <a:schemeClr val="accent1"/>
          </a:soli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1828398"/>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96FE7134-47B1-4BFF-93CB-669E112574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768"/>
            <a:ext cx="12192000" cy="6389231"/>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1">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4270B4F-F7B9-4A91-812D-39B0CD08FE22}"/>
              </a:ext>
            </a:extLst>
          </p:cNvPr>
          <p:cNvSpPr>
            <a:spLocks noGrp="1"/>
          </p:cNvSpPr>
          <p:nvPr>
            <p:ph type="title"/>
          </p:nvPr>
        </p:nvSpPr>
        <p:spPr>
          <a:xfrm>
            <a:off x="849683" y="1240076"/>
            <a:ext cx="2777397" cy="4584527"/>
          </a:xfrm>
        </p:spPr>
        <p:txBody>
          <a:bodyPr>
            <a:normAutofit/>
          </a:bodyPr>
          <a:lstStyle/>
          <a:p>
            <a:r>
              <a:rPr lang="en-US" sz="3000">
                <a:solidFill>
                  <a:srgbClr val="FFFFFF"/>
                </a:solidFill>
              </a:rPr>
              <a:t>CONNECTION is the key.	</a:t>
            </a:r>
          </a:p>
        </p:txBody>
      </p:sp>
      <p:sp>
        <p:nvSpPr>
          <p:cNvPr id="3" name="Content Placeholder 2">
            <a:extLst>
              <a:ext uri="{FF2B5EF4-FFF2-40B4-BE49-F238E27FC236}">
                <a16:creationId xmlns:a16="http://schemas.microsoft.com/office/drawing/2014/main" id="{F5545486-326B-415F-AA40-3CA19CFA834E}"/>
              </a:ext>
            </a:extLst>
          </p:cNvPr>
          <p:cNvSpPr>
            <a:spLocks noGrp="1"/>
          </p:cNvSpPr>
          <p:nvPr>
            <p:ph idx="1"/>
          </p:nvPr>
        </p:nvSpPr>
        <p:spPr>
          <a:xfrm>
            <a:off x="4705594" y="1240077"/>
            <a:ext cx="6034827" cy="4916465"/>
          </a:xfrm>
        </p:spPr>
        <p:txBody>
          <a:bodyPr anchor="t">
            <a:normAutofit/>
          </a:bodyPr>
          <a:lstStyle/>
          <a:p>
            <a:r>
              <a:rPr lang="en-US" sz="2400" dirty="0"/>
              <a:t>Connecting with our students improve attendance and performance.</a:t>
            </a:r>
          </a:p>
          <a:p>
            <a:r>
              <a:rPr lang="en-US" sz="2400" dirty="0"/>
              <a:t>Literature options give us insight to where they are coming from and to help them in where they want to go. </a:t>
            </a:r>
          </a:p>
          <a:p>
            <a:r>
              <a:rPr lang="en-US" sz="2400" dirty="0"/>
              <a:t>Open enrollment presents challenges.  We need something quick and ready to use.</a:t>
            </a:r>
          </a:p>
          <a:p>
            <a:endParaRPr lang="en-US" dirty="0"/>
          </a:p>
        </p:txBody>
      </p:sp>
    </p:spTree>
    <p:extLst>
      <p:ext uri="{BB962C8B-B14F-4D97-AF65-F5344CB8AC3E}">
        <p14:creationId xmlns:p14="http://schemas.microsoft.com/office/powerpoint/2010/main" val="2446235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6FE7134-47B1-4BFF-93CB-669E112574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768"/>
            <a:ext cx="12192000" cy="6389231"/>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5426BE-C214-4D25-8667-354AD9C8F5E5}"/>
              </a:ext>
            </a:extLst>
          </p:cNvPr>
          <p:cNvSpPr>
            <a:spLocks noGrp="1"/>
          </p:cNvSpPr>
          <p:nvPr>
            <p:ph type="title"/>
          </p:nvPr>
        </p:nvSpPr>
        <p:spPr>
          <a:xfrm>
            <a:off x="849683" y="1240076"/>
            <a:ext cx="2777397" cy="4584527"/>
          </a:xfrm>
        </p:spPr>
        <p:txBody>
          <a:bodyPr>
            <a:normAutofit/>
          </a:bodyPr>
          <a:lstStyle/>
          <a:p>
            <a:r>
              <a:rPr lang="en-US" sz="2700" dirty="0">
                <a:solidFill>
                  <a:srgbClr val="FFFFFF"/>
                </a:solidFill>
              </a:rPr>
              <a:t>Using great, research-based, self-help books can meet those needs of connection, credits and continued learning.</a:t>
            </a:r>
            <a:br>
              <a:rPr lang="en-US" sz="2700" dirty="0"/>
            </a:br>
            <a:endParaRPr lang="en-US" sz="2700">
              <a:solidFill>
                <a:srgbClr val="FFFFFF"/>
              </a:solidFill>
            </a:endParaRPr>
          </a:p>
        </p:txBody>
      </p:sp>
      <p:sp>
        <p:nvSpPr>
          <p:cNvPr id="3" name="Content Placeholder 2">
            <a:extLst>
              <a:ext uri="{FF2B5EF4-FFF2-40B4-BE49-F238E27FC236}">
                <a16:creationId xmlns:a16="http://schemas.microsoft.com/office/drawing/2014/main" id="{0032D08F-E8FD-4C23-BB5B-E8BA7945BD02}"/>
              </a:ext>
            </a:extLst>
          </p:cNvPr>
          <p:cNvSpPr>
            <a:spLocks noGrp="1"/>
          </p:cNvSpPr>
          <p:nvPr>
            <p:ph idx="1"/>
          </p:nvPr>
        </p:nvSpPr>
        <p:spPr>
          <a:xfrm>
            <a:off x="4705594" y="1240077"/>
            <a:ext cx="6034827" cy="4916465"/>
          </a:xfrm>
        </p:spPr>
        <p:txBody>
          <a:bodyPr anchor="t">
            <a:normAutofit/>
          </a:bodyPr>
          <a:lstStyle/>
          <a:p>
            <a:r>
              <a:rPr lang="en-US" dirty="0"/>
              <a:t>What books do you recommend?</a:t>
            </a:r>
          </a:p>
          <a:p>
            <a:endParaRPr lang="en-US" dirty="0"/>
          </a:p>
          <a:p>
            <a:endParaRPr lang="en-US" dirty="0"/>
          </a:p>
          <a:p>
            <a:endParaRPr lang="en-US" dirty="0"/>
          </a:p>
          <a:p>
            <a:endParaRPr lang="en-US" dirty="0"/>
          </a:p>
          <a:p>
            <a:r>
              <a:rPr lang="en-US" dirty="0"/>
              <a:t>Write your ideas on the poster board.</a:t>
            </a:r>
          </a:p>
        </p:txBody>
      </p:sp>
    </p:spTree>
    <p:extLst>
      <p:ext uri="{BB962C8B-B14F-4D97-AF65-F5344CB8AC3E}">
        <p14:creationId xmlns:p14="http://schemas.microsoft.com/office/powerpoint/2010/main" val="2736573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56" name="Rectangle 38">
            <a:extLst>
              <a:ext uri="{FF2B5EF4-FFF2-40B4-BE49-F238E27FC236}">
                <a16:creationId xmlns:a16="http://schemas.microsoft.com/office/drawing/2014/main" id="{F545E06B-29C0-4F08-9F61-140CD1A7A7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40">
            <a:extLst>
              <a:ext uri="{FF2B5EF4-FFF2-40B4-BE49-F238E27FC236}">
                <a16:creationId xmlns:a16="http://schemas.microsoft.com/office/drawing/2014/main" id="{66E54A31-B091-4774-BDD5-9F726783E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17F54F63-44C7-49DB-99A5-A5540783180F}"/>
              </a:ext>
            </a:extLst>
          </p:cNvPr>
          <p:cNvSpPr>
            <a:spLocks noGrp="1"/>
          </p:cNvSpPr>
          <p:nvPr>
            <p:ph type="title"/>
          </p:nvPr>
        </p:nvSpPr>
        <p:spPr>
          <a:xfrm>
            <a:off x="1451579" y="2303047"/>
            <a:ext cx="3272093" cy="2674198"/>
          </a:xfrm>
        </p:spPr>
        <p:txBody>
          <a:bodyPr anchor="t">
            <a:normAutofit/>
          </a:bodyPr>
          <a:lstStyle/>
          <a:p>
            <a:r>
              <a:rPr lang="en-US" i="1" dirty="0"/>
              <a:t>The Resiliency Break-Through</a:t>
            </a:r>
            <a:br>
              <a:rPr lang="en-US" dirty="0"/>
            </a:br>
            <a:r>
              <a:rPr lang="en-US" dirty="0"/>
              <a:t>by Christian Moore </a:t>
            </a:r>
          </a:p>
        </p:txBody>
      </p:sp>
      <p:cxnSp>
        <p:nvCxnSpPr>
          <p:cNvPr id="58" name="Straight Connector 42">
            <a:extLst>
              <a:ext uri="{FF2B5EF4-FFF2-40B4-BE49-F238E27FC236}">
                <a16:creationId xmlns:a16="http://schemas.microsoft.com/office/drawing/2014/main" id="{424E0E46-9D8A-46BA-8EF9-FC43A7EE7AE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59" name="Title 1">
            <a:extLst>
              <a:ext uri="{FF2B5EF4-FFF2-40B4-BE49-F238E27FC236}">
                <a16:creationId xmlns:a16="http://schemas.microsoft.com/office/drawing/2014/main" id="{565909D0-D2D2-46A8-8332-49E6173A4B33}"/>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cxnSp>
        <p:nvCxnSpPr>
          <p:cNvPr id="60" name="Straight Connector 46">
            <a:extLst>
              <a:ext uri="{FF2B5EF4-FFF2-40B4-BE49-F238E27FC236}">
                <a16:creationId xmlns:a16="http://schemas.microsoft.com/office/drawing/2014/main" id="{F3D2EAFB-E46A-4A8C-9E83-AF5286317C1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61" name="Picture 48">
            <a:extLst>
              <a:ext uri="{FF2B5EF4-FFF2-40B4-BE49-F238E27FC236}">
                <a16:creationId xmlns:a16="http://schemas.microsoft.com/office/drawing/2014/main" id="{AFEA4BCF-1CF9-4959-A2D8-A97926D25B8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graphicFrame>
        <p:nvGraphicFramePr>
          <p:cNvPr id="62" name="Content Placeholder 2">
            <a:extLst>
              <a:ext uri="{FF2B5EF4-FFF2-40B4-BE49-F238E27FC236}">
                <a16:creationId xmlns:a16="http://schemas.microsoft.com/office/drawing/2014/main" id="{7CB8D278-F0F6-4591-AE2D-1D2F1555D512}"/>
              </a:ext>
            </a:extLst>
          </p:cNvPr>
          <p:cNvGraphicFramePr>
            <a:graphicFrameLocks noGrp="1"/>
          </p:cNvGraphicFramePr>
          <p:nvPr>
            <p:ph idx="1"/>
            <p:extLst>
              <p:ext uri="{D42A27DB-BD31-4B8C-83A1-F6EECF244321}">
                <p14:modId xmlns:p14="http://schemas.microsoft.com/office/powerpoint/2010/main" val="3567667671"/>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58399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F2B985F-E839-44D5-9DD8-BC9DEE3438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8EAF84-5703-4AF4-B09E-0A82FEA99F42}"/>
              </a:ext>
            </a:extLst>
          </p:cNvPr>
          <p:cNvSpPr>
            <a:spLocks noGrp="1"/>
          </p:cNvSpPr>
          <p:nvPr>
            <p:ph type="title"/>
          </p:nvPr>
        </p:nvSpPr>
        <p:spPr>
          <a:xfrm>
            <a:off x="1130270" y="953324"/>
            <a:ext cx="9603275" cy="1049235"/>
          </a:xfrm>
        </p:spPr>
        <p:txBody>
          <a:bodyPr>
            <a:normAutofit/>
          </a:bodyPr>
          <a:lstStyle/>
          <a:p>
            <a:r>
              <a:rPr lang="en-US" dirty="0"/>
              <a:t>What are the four sources of resiliency?</a:t>
            </a:r>
          </a:p>
        </p:txBody>
      </p:sp>
      <p:cxnSp>
        <p:nvCxnSpPr>
          <p:cNvPr id="12" name="Straight Connector 11">
            <a:extLst>
              <a:ext uri="{FF2B5EF4-FFF2-40B4-BE49-F238E27FC236}">
                <a16:creationId xmlns:a16="http://schemas.microsoft.com/office/drawing/2014/main" id="{52D73AC3-7DF7-43FB-9D67-3CE387E9406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30874" y="1996645"/>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4" name="Rectangle 13">
            <a:extLst>
              <a:ext uri="{FF2B5EF4-FFF2-40B4-BE49-F238E27FC236}">
                <a16:creationId xmlns:a16="http://schemas.microsoft.com/office/drawing/2014/main" id="{B965CCFE-3123-4C5E-BA80-B081F41E66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5" name="Content Placeholder 2">
            <a:extLst>
              <a:ext uri="{FF2B5EF4-FFF2-40B4-BE49-F238E27FC236}">
                <a16:creationId xmlns:a16="http://schemas.microsoft.com/office/drawing/2014/main" id="{F687D072-437B-4DEE-82CB-96BFC562B952}"/>
              </a:ext>
            </a:extLst>
          </p:cNvPr>
          <p:cNvGraphicFramePr>
            <a:graphicFrameLocks noGrp="1"/>
          </p:cNvGraphicFramePr>
          <p:nvPr>
            <p:ph idx="1"/>
            <p:extLst>
              <p:ext uri="{D42A27DB-BD31-4B8C-83A1-F6EECF244321}">
                <p14:modId xmlns:p14="http://schemas.microsoft.com/office/powerpoint/2010/main" val="3485836168"/>
              </p:ext>
            </p:extLst>
          </p:nvPr>
        </p:nvGraphicFramePr>
        <p:xfrm>
          <a:off x="1130270" y="2502076"/>
          <a:ext cx="9604375" cy="3695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2401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90FB9-8A95-49EF-8F46-D8C24A6FC781}"/>
              </a:ext>
            </a:extLst>
          </p:cNvPr>
          <p:cNvSpPr>
            <a:spLocks noGrp="1"/>
          </p:cNvSpPr>
          <p:nvPr>
            <p:ph type="ctrTitle"/>
          </p:nvPr>
        </p:nvSpPr>
        <p:spPr>
          <a:xfrm>
            <a:off x="1128404" y="623613"/>
            <a:ext cx="8637073" cy="1690697"/>
          </a:xfrm>
        </p:spPr>
        <p:txBody>
          <a:bodyPr>
            <a:normAutofit/>
          </a:bodyPr>
          <a:lstStyle/>
          <a:p>
            <a:r>
              <a:rPr lang="en-US" sz="5000" i="1" dirty="0"/>
              <a:t>Resiliency Break-Through </a:t>
            </a:r>
            <a:r>
              <a:rPr lang="en-US" sz="5000" dirty="0"/>
              <a:t>student</a:t>
            </a:r>
            <a:r>
              <a:rPr lang="en-US" sz="5000" i="1" dirty="0"/>
              <a:t> </a:t>
            </a:r>
            <a:r>
              <a:rPr lang="en-US" sz="5000" dirty="0"/>
              <a:t>examples:</a:t>
            </a:r>
          </a:p>
        </p:txBody>
      </p:sp>
      <p:sp>
        <p:nvSpPr>
          <p:cNvPr id="8" name="Subtitle 7">
            <a:extLst>
              <a:ext uri="{FF2B5EF4-FFF2-40B4-BE49-F238E27FC236}">
                <a16:creationId xmlns:a16="http://schemas.microsoft.com/office/drawing/2014/main" id="{0C507E76-AB25-4602-BD28-D767AF8A5EE1}"/>
              </a:ext>
            </a:extLst>
          </p:cNvPr>
          <p:cNvSpPr>
            <a:spLocks noGrp="1"/>
          </p:cNvSpPr>
          <p:nvPr>
            <p:ph type="subTitle" idx="1"/>
          </p:nvPr>
        </p:nvSpPr>
        <p:spPr>
          <a:xfrm>
            <a:off x="1128404" y="2500165"/>
            <a:ext cx="9733608" cy="3379513"/>
          </a:xfrm>
        </p:spPr>
        <p:txBody>
          <a:bodyPr vert="horz" lIns="91440" tIns="91440" rIns="91440" bIns="91440" rtlCol="0" anchor="t">
            <a:normAutofit fontScale="85000" lnSpcReduction="10000"/>
          </a:bodyPr>
          <a:lstStyle/>
          <a:p>
            <a:r>
              <a:rPr lang="en-US" dirty="0"/>
              <a:t>"Selfishness is a powerful destroyer of relationships." (favorite quote from the book)</a:t>
            </a:r>
          </a:p>
          <a:p>
            <a:r>
              <a:rPr lang="en-US" dirty="0"/>
              <a:t>"My electronic-device disorder score is an 8 which means it is out of control, and I need to put my device away for an extended amount of time and focus on other things."</a:t>
            </a:r>
          </a:p>
          <a:p>
            <a:r>
              <a:rPr lang="en-US" dirty="0"/>
              <a:t>"I can use those negative remarks and statements as fuel to prove the person wrong and better myself."</a:t>
            </a:r>
          </a:p>
          <a:p>
            <a:r>
              <a:rPr lang="en-US" dirty="0"/>
              <a:t>"I was asked to give a speech at a family member's wedding and thought I wouldn't be able to  because of fear, but I flipped the switch, gave myself a pep talk and went on to give a memorable speech."</a:t>
            </a:r>
          </a:p>
          <a:p>
            <a:r>
              <a:rPr lang="en-US" dirty="0"/>
              <a:t>"I need to communicate better in the workplace and in my relationship with family.  I've decided to approach the higher-ups and supervisors with these questions as soon as the problem arises."</a:t>
            </a:r>
          </a:p>
        </p:txBody>
      </p:sp>
    </p:spTree>
    <p:extLst>
      <p:ext uri="{BB962C8B-B14F-4D97-AF65-F5344CB8AC3E}">
        <p14:creationId xmlns:p14="http://schemas.microsoft.com/office/powerpoint/2010/main" val="1709625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03C7A-6404-473B-BF46-BCB7DC4234EE}"/>
              </a:ext>
            </a:extLst>
          </p:cNvPr>
          <p:cNvSpPr>
            <a:spLocks noGrp="1"/>
          </p:cNvSpPr>
          <p:nvPr>
            <p:ph type="title"/>
          </p:nvPr>
        </p:nvSpPr>
        <p:spPr>
          <a:xfrm>
            <a:off x="1130270" y="810449"/>
            <a:ext cx="9603275" cy="1049235"/>
          </a:xfrm>
        </p:spPr>
        <p:txBody>
          <a:bodyPr/>
          <a:lstStyle/>
          <a:p>
            <a:r>
              <a:rPr lang="en-US" sz="2900" dirty="0"/>
              <a:t>Reflective Essay on </a:t>
            </a:r>
            <a:br>
              <a:rPr lang="en-US" sz="2900" dirty="0"/>
            </a:br>
            <a:r>
              <a:rPr lang="en-US" sz="2900" i="1" dirty="0"/>
              <a:t>The Resiliency Break-Through</a:t>
            </a:r>
          </a:p>
        </p:txBody>
      </p:sp>
      <p:sp>
        <p:nvSpPr>
          <p:cNvPr id="3" name="Content Placeholder 2">
            <a:extLst>
              <a:ext uri="{FF2B5EF4-FFF2-40B4-BE49-F238E27FC236}">
                <a16:creationId xmlns:a16="http://schemas.microsoft.com/office/drawing/2014/main" id="{5533E81D-FF69-4DDC-9C60-CC2988836EBE}"/>
              </a:ext>
            </a:extLst>
          </p:cNvPr>
          <p:cNvSpPr>
            <a:spLocks noGrp="1"/>
          </p:cNvSpPr>
          <p:nvPr>
            <p:ph idx="1"/>
          </p:nvPr>
        </p:nvSpPr>
        <p:spPr>
          <a:xfrm>
            <a:off x="1130270" y="1714569"/>
            <a:ext cx="9755675" cy="3875601"/>
          </a:xfrm>
        </p:spPr>
        <p:txBody>
          <a:bodyPr vert="horz" lIns="91440" tIns="45720" rIns="91440" bIns="45720" rtlCol="0" anchor="t">
            <a:noAutofit/>
          </a:bodyPr>
          <a:lstStyle/>
          <a:p>
            <a:r>
              <a:rPr lang="en-US" sz="1500" dirty="0">
                <a:ea typeface="+mn-lt"/>
                <a:cs typeface="+mn-lt"/>
              </a:rPr>
              <a:t>Write a five-paragraph essay on what you have learned about yourself, your strength and weaknesses in the four categories of resilience and ways you are going to strengthen your resilience.  </a:t>
            </a:r>
            <a:endParaRPr lang="en-US" sz="1500"/>
          </a:p>
          <a:p>
            <a:r>
              <a:rPr lang="en-US" sz="1500" dirty="0">
                <a:ea typeface="+mn-lt"/>
                <a:cs typeface="+mn-lt"/>
              </a:rPr>
              <a:t>The following is a suggestion of an outline for your essay: </a:t>
            </a:r>
            <a:endParaRPr lang="en-US" sz="1500"/>
          </a:p>
          <a:p>
            <a:r>
              <a:rPr lang="en-US" sz="1500" dirty="0">
                <a:ea typeface="+mn-lt"/>
                <a:cs typeface="+mn-lt"/>
              </a:rPr>
              <a:t>Introduction Paragraph- Introduce yourself and the topic of resilience and what that means to you. </a:t>
            </a:r>
            <a:endParaRPr lang="en-US" sz="1500"/>
          </a:p>
          <a:p>
            <a:r>
              <a:rPr lang="en-US" sz="1500" dirty="0">
                <a:ea typeface="+mn-lt"/>
                <a:cs typeface="+mn-lt"/>
              </a:rPr>
              <a:t>Body Paragraph 1- What did you learn about yourself especially when it comes to the topic of resilience? Make sure you include examples. </a:t>
            </a:r>
            <a:endParaRPr lang="en-US" sz="1500"/>
          </a:p>
          <a:p>
            <a:r>
              <a:rPr lang="en-US" sz="1500" dirty="0">
                <a:ea typeface="+mn-lt"/>
                <a:cs typeface="+mn-lt"/>
              </a:rPr>
              <a:t>Body Paragraph 2- What are your strengths and weaknesses in the four categories of resilience?  Make sure you include examples. </a:t>
            </a:r>
            <a:endParaRPr lang="en-US" sz="1500"/>
          </a:p>
          <a:p>
            <a:r>
              <a:rPr lang="en-US" sz="1500" dirty="0">
                <a:ea typeface="+mn-lt"/>
                <a:cs typeface="+mn-lt"/>
              </a:rPr>
              <a:t>Body Paragraph 3- What are you going to change in your life to strengthen your resilience?  Make sure you include specific commitments and goals. </a:t>
            </a:r>
            <a:endParaRPr lang="en-US" sz="1500"/>
          </a:p>
          <a:p>
            <a:r>
              <a:rPr lang="en-US" sz="1500" dirty="0">
                <a:ea typeface="+mn-lt"/>
                <a:cs typeface="+mn-lt"/>
              </a:rPr>
              <a:t>Conclusion Paragraph- Summarize where you have been and where you are going, and how your life will improve as you strengthen your resilience.</a:t>
            </a:r>
            <a:endParaRPr lang="en-US" sz="1500" dirty="0"/>
          </a:p>
        </p:txBody>
      </p:sp>
    </p:spTree>
    <p:extLst>
      <p:ext uri="{BB962C8B-B14F-4D97-AF65-F5344CB8AC3E}">
        <p14:creationId xmlns:p14="http://schemas.microsoft.com/office/powerpoint/2010/main" val="1839729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6" name="Rectangle 28">
            <a:extLst>
              <a:ext uri="{FF2B5EF4-FFF2-40B4-BE49-F238E27FC236}">
                <a16:creationId xmlns:a16="http://schemas.microsoft.com/office/drawing/2014/main" id="{EF2B985F-E839-44D5-9DD8-BC9DEE3438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A2AC7B-B54C-4221-8D6B-AFFD61AA9946}"/>
              </a:ext>
            </a:extLst>
          </p:cNvPr>
          <p:cNvSpPr>
            <a:spLocks noGrp="1"/>
          </p:cNvSpPr>
          <p:nvPr>
            <p:ph type="title"/>
          </p:nvPr>
        </p:nvSpPr>
        <p:spPr>
          <a:xfrm>
            <a:off x="1130270" y="953324"/>
            <a:ext cx="9603275" cy="1049235"/>
          </a:xfrm>
        </p:spPr>
        <p:txBody>
          <a:bodyPr>
            <a:noAutofit/>
          </a:bodyPr>
          <a:lstStyle/>
          <a:p>
            <a:r>
              <a:rPr lang="en-US" sz="4000" i="1" dirty="0"/>
              <a:t>The Four Tendencies</a:t>
            </a:r>
            <a:br>
              <a:rPr lang="en-US" sz="4000" dirty="0"/>
            </a:br>
            <a:r>
              <a:rPr lang="en-US" sz="4000" dirty="0"/>
              <a:t>by Gretchen Rubin</a:t>
            </a:r>
          </a:p>
        </p:txBody>
      </p:sp>
      <p:cxnSp>
        <p:nvCxnSpPr>
          <p:cNvPr id="27" name="Straight Connector 30">
            <a:extLst>
              <a:ext uri="{FF2B5EF4-FFF2-40B4-BE49-F238E27FC236}">
                <a16:creationId xmlns:a16="http://schemas.microsoft.com/office/drawing/2014/main" id="{52D73AC3-7DF7-43FB-9D67-3CE387E9406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30874" y="1996645"/>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8" name="Rectangle 32">
            <a:extLst>
              <a:ext uri="{FF2B5EF4-FFF2-40B4-BE49-F238E27FC236}">
                <a16:creationId xmlns:a16="http://schemas.microsoft.com/office/drawing/2014/main" id="{B965CCFE-3123-4C5E-BA80-B081F41E66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9" name="Content Placeholder 6">
            <a:extLst>
              <a:ext uri="{FF2B5EF4-FFF2-40B4-BE49-F238E27FC236}">
                <a16:creationId xmlns:a16="http://schemas.microsoft.com/office/drawing/2014/main" id="{AB6C481B-43F8-4C91-97D3-6C0E939C536E}"/>
              </a:ext>
            </a:extLst>
          </p:cNvPr>
          <p:cNvGraphicFramePr>
            <a:graphicFrameLocks noGrp="1"/>
          </p:cNvGraphicFramePr>
          <p:nvPr>
            <p:ph idx="1"/>
            <p:extLst>
              <p:ext uri="{D42A27DB-BD31-4B8C-83A1-F6EECF244321}">
                <p14:modId xmlns:p14="http://schemas.microsoft.com/office/powerpoint/2010/main" val="3884046106"/>
              </p:ext>
            </p:extLst>
          </p:nvPr>
        </p:nvGraphicFramePr>
        <p:xfrm>
          <a:off x="1130270" y="2502076"/>
          <a:ext cx="9604375" cy="3695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897847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3ECC6390FE5EC40B6C83DE75CF1335D" ma:contentTypeVersion="7" ma:contentTypeDescription="Create a new document." ma:contentTypeScope="" ma:versionID="21d2684d9423f03fa4bde84661d74d5c">
  <xsd:schema xmlns:xsd="http://www.w3.org/2001/XMLSchema" xmlns:xs="http://www.w3.org/2001/XMLSchema" xmlns:p="http://schemas.microsoft.com/office/2006/metadata/properties" xmlns:ns3="a21c7904-6407-4d01-8e7a-e58e8c7008f7" xmlns:ns4="ce89c2a8-2a45-468b-8497-4abc3c1fb0d8" targetNamespace="http://schemas.microsoft.com/office/2006/metadata/properties" ma:root="true" ma:fieldsID="fcda0695bbfb26ae6e3b5102c2b52091" ns3:_="" ns4:_="">
    <xsd:import namespace="a21c7904-6407-4d01-8e7a-e58e8c7008f7"/>
    <xsd:import namespace="ce89c2a8-2a45-468b-8497-4abc3c1fb0d8"/>
    <xsd:element name="properties">
      <xsd:complexType>
        <xsd:sequence>
          <xsd:element name="documentManagement">
            <xsd:complexType>
              <xsd:all>
                <xsd:element ref="ns3:SharedWithUsers" minOccurs="0"/>
                <xsd:element ref="ns3:SharingHintHash" minOccurs="0"/>
                <xsd:element ref="ns3:SharedWithDetails" minOccurs="0"/>
                <xsd:element ref="ns4:MediaServiceMetadata" minOccurs="0"/>
                <xsd:element ref="ns4:MediaServiceFastMetadata"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1c7904-6407-4d01-8e7a-e58e8c7008f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e89c2a8-2a45-468b-8497-4abc3c1fb0d8"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D2EFC4F-F68A-49A7-B8D0-3B0E7BA49A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21c7904-6407-4d01-8e7a-e58e8c7008f7"/>
    <ds:schemaRef ds:uri="ce89c2a8-2a45-468b-8497-4abc3c1fb0d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19B78D9-168C-4230-B361-DD22C6B31162}">
  <ds:schemaRefs>
    <ds:schemaRef ds:uri="http://schemas.microsoft.com/sharepoint/v3/contenttype/forms"/>
  </ds:schemaRefs>
</ds:datastoreItem>
</file>

<file path=customXml/itemProps3.xml><?xml version="1.0" encoding="utf-8"?>
<ds:datastoreItem xmlns:ds="http://schemas.openxmlformats.org/officeDocument/2006/customXml" ds:itemID="{83E222D7-5AF3-4DCC-94CC-9D3CF53F5F78}">
  <ds:schemaRefs>
    <ds:schemaRef ds:uri="http://purl.org/dc/dcmitype/"/>
    <ds:schemaRef ds:uri="http://purl.org/dc/terms/"/>
    <ds:schemaRef ds:uri="http://schemas.microsoft.com/office/infopath/2007/PartnerControls"/>
    <ds:schemaRef ds:uri="http://www.w3.org/XML/1998/namespace"/>
    <ds:schemaRef ds:uri="http://purl.org/dc/elements/1.1/"/>
    <ds:schemaRef ds:uri="http://schemas.microsoft.com/office/2006/documentManagement/types"/>
    <ds:schemaRef ds:uri="http://schemas.microsoft.com/office/2006/metadata/properties"/>
    <ds:schemaRef ds:uri="http://schemas.openxmlformats.org/package/2006/metadata/core-properties"/>
    <ds:schemaRef ds:uri="ce89c2a8-2a45-468b-8497-4abc3c1fb0d8"/>
    <ds:schemaRef ds:uri="a21c7904-6407-4d01-8e7a-e58e8c7008f7"/>
  </ds:schemaRefs>
</ds:datastoreItem>
</file>

<file path=docProps/app.xml><?xml version="1.0" encoding="utf-8"?>
<Properties xmlns="http://schemas.openxmlformats.org/officeDocument/2006/extended-properties" xmlns:vt="http://schemas.openxmlformats.org/officeDocument/2006/docPropsVTypes">
  <TotalTime>21</TotalTime>
  <Words>502</Words>
  <Application>Microsoft Office PowerPoint</Application>
  <PresentationFormat>Widescreen</PresentationFormat>
  <Paragraphs>56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Gallery</vt:lpstr>
      <vt:lpstr>Using Literature to Connect with Students While They Earn Credit </vt:lpstr>
      <vt:lpstr>What do we want for our adult learners? </vt:lpstr>
      <vt:lpstr>CONNECTION is the key. </vt:lpstr>
      <vt:lpstr>Using great, research-based, self-help books can meet those needs of connection, credits and continued learning. </vt:lpstr>
      <vt:lpstr>The Resiliency Break-Through by Christian Moore </vt:lpstr>
      <vt:lpstr>What are the four sources of resiliency?</vt:lpstr>
      <vt:lpstr>Resiliency Break-Through student examples:</vt:lpstr>
      <vt:lpstr>Reflective Essay on  The Resiliency Break-Through</vt:lpstr>
      <vt:lpstr>The Four Tendencies by Gretchen Rubin</vt:lpstr>
      <vt:lpstr>What is your tendency?</vt:lpstr>
      <vt:lpstr>PowerPoint Presentation</vt:lpstr>
      <vt:lpstr>PowerPoint Presentation</vt:lpstr>
      <vt:lpstr>To influence someone to follow a certain course, it’s helpful to remember: </vt:lpstr>
      <vt:lpstr>We’re more likely to be persuasive when we invoke the values that have special appeal for a particular tendency. </vt:lpstr>
      <vt:lpstr>“The happiest and most successful people are those who have figured out ways to exploit their Tendency to their benefit and, just as important, found ways to counterbalance its limitations.  For all of us, its possible to take the steps to create the life we want—but we must do that in the way that’s right for us.”</vt:lpstr>
      <vt:lpstr>Workshop Take-Away Resources</vt:lpstr>
      <vt:lpstr>Essay Directions:</vt:lpstr>
      <vt:lpstr>Generic Rubric</vt:lpstr>
      <vt:lpstr>Contact Information: Teena Carper  tcarper@dsdmail.net</vt:lpstr>
      <vt:lpstr>Give Away Time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Connecting With  Our Students  Through Literature</dc:title>
  <dc:creator>Teena Carper</dc:creator>
  <cp:lastModifiedBy>Teena Carper</cp:lastModifiedBy>
  <cp:revision>208</cp:revision>
  <dcterms:created xsi:type="dcterms:W3CDTF">2019-09-04T20:15:39Z</dcterms:created>
  <dcterms:modified xsi:type="dcterms:W3CDTF">2019-09-05T20:11:59Z</dcterms:modified>
</cp:coreProperties>
</file>